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30275213" cy="4280376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 roundtripDataSignature="AMtx7miaKj+v670bX1TmE/qSMSQORWrt7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5FA"/>
    <a:srgbClr val="DFECF7"/>
    <a:srgbClr val="2D75B6"/>
    <a:srgbClr val="EACD76"/>
    <a:srgbClr val="D6A6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82"/>
    <p:restoredTop sz="86403" autoAdjust="0"/>
  </p:normalViewPr>
  <p:slideViewPr>
    <p:cSldViewPr snapToGrid="0">
      <p:cViewPr>
        <p:scale>
          <a:sx n="71" d="100"/>
          <a:sy n="71" d="100"/>
        </p:scale>
        <p:origin x="-928" y="-11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customschemas.google.com/relationships/presentationmetadata" Target="metadata"/><Relationship Id="rId10" Type="http://schemas.openxmlformats.org/officeDocument/2006/relationships/tableStyles" Target="tableStyles.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270641" y="7005156"/>
            <a:ext cx="25733931" cy="1490205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19865"/>
              <a:buFont typeface="Calibri"/>
              <a:buNone/>
              <a:defRPr sz="1986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3784402" y="22481887"/>
            <a:ext cx="22706410" cy="1033433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3311"/>
              </a:spcBef>
              <a:spcAft>
                <a:spcPts val="0"/>
              </a:spcAft>
              <a:buClr>
                <a:schemeClr val="dk1"/>
              </a:buClr>
              <a:buSzPts val="7946"/>
              <a:buNone/>
              <a:defRPr sz="7946"/>
            </a:lvl1pPr>
            <a:lvl2pPr lvl="1" algn="ctr">
              <a:lnSpc>
                <a:spcPct val="90000"/>
              </a:lnSpc>
              <a:spcBef>
                <a:spcPts val="1655"/>
              </a:spcBef>
              <a:spcAft>
                <a:spcPts val="0"/>
              </a:spcAft>
              <a:buClr>
                <a:schemeClr val="dk1"/>
              </a:buClr>
              <a:buSzPts val="6622"/>
              <a:buNone/>
              <a:defRPr sz="6622"/>
            </a:lvl2pPr>
            <a:lvl3pPr lvl="2" algn="ctr">
              <a:lnSpc>
                <a:spcPct val="90000"/>
              </a:lnSpc>
              <a:spcBef>
                <a:spcPts val="1655"/>
              </a:spcBef>
              <a:spcAft>
                <a:spcPts val="0"/>
              </a:spcAft>
              <a:buClr>
                <a:schemeClr val="dk1"/>
              </a:buClr>
              <a:buSzPts val="5960"/>
              <a:buNone/>
              <a:defRPr sz="5960"/>
            </a:lvl3pPr>
            <a:lvl4pPr lvl="3" algn="ctr">
              <a:lnSpc>
                <a:spcPct val="90000"/>
              </a:lnSpc>
              <a:spcBef>
                <a:spcPts val="1655"/>
              </a:spcBef>
              <a:spcAft>
                <a:spcPts val="0"/>
              </a:spcAft>
              <a:buClr>
                <a:schemeClr val="dk1"/>
              </a:buClr>
              <a:buSzPts val="5297"/>
              <a:buNone/>
              <a:defRPr sz="5297"/>
            </a:lvl4pPr>
            <a:lvl5pPr lvl="4" algn="ctr">
              <a:lnSpc>
                <a:spcPct val="90000"/>
              </a:lnSpc>
              <a:spcBef>
                <a:spcPts val="1655"/>
              </a:spcBef>
              <a:spcAft>
                <a:spcPts val="0"/>
              </a:spcAft>
              <a:buClr>
                <a:schemeClr val="dk1"/>
              </a:buClr>
              <a:buSzPts val="5297"/>
              <a:buNone/>
              <a:defRPr sz="5297"/>
            </a:lvl5pPr>
            <a:lvl6pPr lvl="5" algn="ctr">
              <a:lnSpc>
                <a:spcPct val="90000"/>
              </a:lnSpc>
              <a:spcBef>
                <a:spcPts val="1655"/>
              </a:spcBef>
              <a:spcAft>
                <a:spcPts val="0"/>
              </a:spcAft>
              <a:buClr>
                <a:schemeClr val="dk1"/>
              </a:buClr>
              <a:buSzPts val="5297"/>
              <a:buNone/>
              <a:defRPr sz="5297"/>
            </a:lvl6pPr>
            <a:lvl7pPr lvl="6" algn="ctr">
              <a:lnSpc>
                <a:spcPct val="90000"/>
              </a:lnSpc>
              <a:spcBef>
                <a:spcPts val="1655"/>
              </a:spcBef>
              <a:spcAft>
                <a:spcPts val="0"/>
              </a:spcAft>
              <a:buClr>
                <a:schemeClr val="dk1"/>
              </a:buClr>
              <a:buSzPts val="5297"/>
              <a:buNone/>
              <a:defRPr sz="5297"/>
            </a:lvl7pPr>
            <a:lvl8pPr lvl="7" algn="ctr">
              <a:lnSpc>
                <a:spcPct val="90000"/>
              </a:lnSpc>
              <a:spcBef>
                <a:spcPts val="1655"/>
              </a:spcBef>
              <a:spcAft>
                <a:spcPts val="0"/>
              </a:spcAft>
              <a:buClr>
                <a:schemeClr val="dk1"/>
              </a:buClr>
              <a:buSzPts val="5297"/>
              <a:buNone/>
              <a:defRPr sz="5297"/>
            </a:lvl8pPr>
            <a:lvl9pPr lvl="8" algn="ctr">
              <a:lnSpc>
                <a:spcPct val="90000"/>
              </a:lnSpc>
              <a:spcBef>
                <a:spcPts val="1655"/>
              </a:spcBef>
              <a:spcAft>
                <a:spcPts val="0"/>
              </a:spcAft>
              <a:buClr>
                <a:schemeClr val="dk1"/>
              </a:buClr>
              <a:buSzPts val="5297"/>
              <a:buNone/>
              <a:defRPr sz="5297"/>
            </a:lvl9pPr>
          </a:lstStyle>
          <a:p>
            <a:endParaRPr/>
          </a:p>
        </p:txBody>
      </p:sp>
      <p:sp>
        <p:nvSpPr>
          <p:cNvPr id="14" name="Google Shape;14;p3"/>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2081421" y="2278913"/>
            <a:ext cx="26112371" cy="827341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1558310" y="11917631"/>
            <a:ext cx="27158594" cy="2611237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311"/>
              </a:spcBef>
              <a:spcAft>
                <a:spcPts val="0"/>
              </a:spcAft>
              <a:buClr>
                <a:schemeClr val="dk1"/>
              </a:buClr>
              <a:buSzPts val="1800"/>
              <a:buChar char="•"/>
              <a:defRPr/>
            </a:lvl1pPr>
            <a:lvl2pPr marL="914400" lvl="1" indent="-342900" algn="l">
              <a:lnSpc>
                <a:spcPct val="90000"/>
              </a:lnSpc>
              <a:spcBef>
                <a:spcPts val="1655"/>
              </a:spcBef>
              <a:spcAft>
                <a:spcPts val="0"/>
              </a:spcAft>
              <a:buClr>
                <a:schemeClr val="dk1"/>
              </a:buClr>
              <a:buSzPts val="1800"/>
              <a:buChar char="•"/>
              <a:defRPr/>
            </a:lvl2pPr>
            <a:lvl3pPr marL="1371600" lvl="2" indent="-342900" algn="l">
              <a:lnSpc>
                <a:spcPct val="90000"/>
              </a:lnSpc>
              <a:spcBef>
                <a:spcPts val="1655"/>
              </a:spcBef>
              <a:spcAft>
                <a:spcPts val="0"/>
              </a:spcAft>
              <a:buClr>
                <a:schemeClr val="dk1"/>
              </a:buClr>
              <a:buSzPts val="1800"/>
              <a:buChar char="•"/>
              <a:defRPr/>
            </a:lvl3pPr>
            <a:lvl4pPr marL="1828800" lvl="3" indent="-342900" algn="l">
              <a:lnSpc>
                <a:spcPct val="90000"/>
              </a:lnSpc>
              <a:spcBef>
                <a:spcPts val="1655"/>
              </a:spcBef>
              <a:spcAft>
                <a:spcPts val="0"/>
              </a:spcAft>
              <a:buClr>
                <a:schemeClr val="dk1"/>
              </a:buClr>
              <a:buSzPts val="1800"/>
              <a:buChar char="•"/>
              <a:defRPr/>
            </a:lvl4pPr>
            <a:lvl5pPr marL="2286000" lvl="4" indent="-342900" algn="l">
              <a:lnSpc>
                <a:spcPct val="90000"/>
              </a:lnSpc>
              <a:spcBef>
                <a:spcPts val="1655"/>
              </a:spcBef>
              <a:spcAft>
                <a:spcPts val="0"/>
              </a:spcAft>
              <a:buClr>
                <a:schemeClr val="dk1"/>
              </a:buClr>
              <a:buSzPts val="1800"/>
              <a:buChar char="•"/>
              <a:defRPr/>
            </a:lvl5pPr>
            <a:lvl6pPr marL="2743200" lvl="5" indent="-342900" algn="l">
              <a:lnSpc>
                <a:spcPct val="90000"/>
              </a:lnSpc>
              <a:spcBef>
                <a:spcPts val="1655"/>
              </a:spcBef>
              <a:spcAft>
                <a:spcPts val="0"/>
              </a:spcAft>
              <a:buClr>
                <a:schemeClr val="dk1"/>
              </a:buClr>
              <a:buSzPts val="1800"/>
              <a:buChar char="•"/>
              <a:defRPr/>
            </a:lvl6pPr>
            <a:lvl7pPr marL="3200400" lvl="6" indent="-342900" algn="l">
              <a:lnSpc>
                <a:spcPct val="90000"/>
              </a:lnSpc>
              <a:spcBef>
                <a:spcPts val="1655"/>
              </a:spcBef>
              <a:spcAft>
                <a:spcPts val="0"/>
              </a:spcAft>
              <a:buClr>
                <a:schemeClr val="dk1"/>
              </a:buClr>
              <a:buSzPts val="1800"/>
              <a:buChar char="•"/>
              <a:defRPr/>
            </a:lvl7pPr>
            <a:lvl8pPr marL="3657600" lvl="7" indent="-342900" algn="l">
              <a:lnSpc>
                <a:spcPct val="90000"/>
              </a:lnSpc>
              <a:spcBef>
                <a:spcPts val="1655"/>
              </a:spcBef>
              <a:spcAft>
                <a:spcPts val="0"/>
              </a:spcAft>
              <a:buClr>
                <a:schemeClr val="dk1"/>
              </a:buClr>
              <a:buSzPts val="1800"/>
              <a:buChar char="•"/>
              <a:defRPr/>
            </a:lvl8pPr>
            <a:lvl9pPr marL="4114800" lvl="8" indent="-342900" algn="l">
              <a:lnSpc>
                <a:spcPct val="90000"/>
              </a:lnSpc>
              <a:spcBef>
                <a:spcPts val="1655"/>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6792642" y="17151963"/>
            <a:ext cx="36274211" cy="652809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6452763" y="10813091"/>
            <a:ext cx="36274211" cy="192058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311"/>
              </a:spcBef>
              <a:spcAft>
                <a:spcPts val="0"/>
              </a:spcAft>
              <a:buClr>
                <a:schemeClr val="dk1"/>
              </a:buClr>
              <a:buSzPts val="1800"/>
              <a:buChar char="•"/>
              <a:defRPr/>
            </a:lvl1pPr>
            <a:lvl2pPr marL="914400" lvl="1" indent="-342900" algn="l">
              <a:lnSpc>
                <a:spcPct val="90000"/>
              </a:lnSpc>
              <a:spcBef>
                <a:spcPts val="1655"/>
              </a:spcBef>
              <a:spcAft>
                <a:spcPts val="0"/>
              </a:spcAft>
              <a:buClr>
                <a:schemeClr val="dk1"/>
              </a:buClr>
              <a:buSzPts val="1800"/>
              <a:buChar char="•"/>
              <a:defRPr/>
            </a:lvl2pPr>
            <a:lvl3pPr marL="1371600" lvl="2" indent="-342900" algn="l">
              <a:lnSpc>
                <a:spcPct val="90000"/>
              </a:lnSpc>
              <a:spcBef>
                <a:spcPts val="1655"/>
              </a:spcBef>
              <a:spcAft>
                <a:spcPts val="0"/>
              </a:spcAft>
              <a:buClr>
                <a:schemeClr val="dk1"/>
              </a:buClr>
              <a:buSzPts val="1800"/>
              <a:buChar char="•"/>
              <a:defRPr/>
            </a:lvl3pPr>
            <a:lvl4pPr marL="1828800" lvl="3" indent="-342900" algn="l">
              <a:lnSpc>
                <a:spcPct val="90000"/>
              </a:lnSpc>
              <a:spcBef>
                <a:spcPts val="1655"/>
              </a:spcBef>
              <a:spcAft>
                <a:spcPts val="0"/>
              </a:spcAft>
              <a:buClr>
                <a:schemeClr val="dk1"/>
              </a:buClr>
              <a:buSzPts val="1800"/>
              <a:buChar char="•"/>
              <a:defRPr/>
            </a:lvl4pPr>
            <a:lvl5pPr marL="2286000" lvl="4" indent="-342900" algn="l">
              <a:lnSpc>
                <a:spcPct val="90000"/>
              </a:lnSpc>
              <a:spcBef>
                <a:spcPts val="1655"/>
              </a:spcBef>
              <a:spcAft>
                <a:spcPts val="0"/>
              </a:spcAft>
              <a:buClr>
                <a:schemeClr val="dk1"/>
              </a:buClr>
              <a:buSzPts val="1800"/>
              <a:buChar char="•"/>
              <a:defRPr/>
            </a:lvl5pPr>
            <a:lvl6pPr marL="2743200" lvl="5" indent="-342900" algn="l">
              <a:lnSpc>
                <a:spcPct val="90000"/>
              </a:lnSpc>
              <a:spcBef>
                <a:spcPts val="1655"/>
              </a:spcBef>
              <a:spcAft>
                <a:spcPts val="0"/>
              </a:spcAft>
              <a:buClr>
                <a:schemeClr val="dk1"/>
              </a:buClr>
              <a:buSzPts val="1800"/>
              <a:buChar char="•"/>
              <a:defRPr/>
            </a:lvl6pPr>
            <a:lvl7pPr marL="3200400" lvl="6" indent="-342900" algn="l">
              <a:lnSpc>
                <a:spcPct val="90000"/>
              </a:lnSpc>
              <a:spcBef>
                <a:spcPts val="1655"/>
              </a:spcBef>
              <a:spcAft>
                <a:spcPts val="0"/>
              </a:spcAft>
              <a:buClr>
                <a:schemeClr val="dk1"/>
              </a:buClr>
              <a:buSzPts val="1800"/>
              <a:buChar char="•"/>
              <a:defRPr/>
            </a:lvl7pPr>
            <a:lvl8pPr marL="3657600" lvl="7" indent="-342900" algn="l">
              <a:lnSpc>
                <a:spcPct val="90000"/>
              </a:lnSpc>
              <a:spcBef>
                <a:spcPts val="1655"/>
              </a:spcBef>
              <a:spcAft>
                <a:spcPts val="0"/>
              </a:spcAft>
              <a:buClr>
                <a:schemeClr val="dk1"/>
              </a:buClr>
              <a:buSzPts val="1800"/>
              <a:buChar char="•"/>
              <a:defRPr/>
            </a:lvl8pPr>
            <a:lvl9pPr marL="4114800" lvl="8" indent="-342900" algn="l">
              <a:lnSpc>
                <a:spcPct val="90000"/>
              </a:lnSpc>
              <a:spcBef>
                <a:spcPts val="1655"/>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2081421" y="2278913"/>
            <a:ext cx="26112371" cy="827341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2081421" y="11394520"/>
            <a:ext cx="26112371" cy="2715859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311"/>
              </a:spcBef>
              <a:spcAft>
                <a:spcPts val="0"/>
              </a:spcAft>
              <a:buClr>
                <a:schemeClr val="dk1"/>
              </a:buClr>
              <a:buSzPts val="1800"/>
              <a:buChar char="•"/>
              <a:defRPr/>
            </a:lvl1pPr>
            <a:lvl2pPr marL="914400" lvl="1" indent="-342900" algn="l">
              <a:lnSpc>
                <a:spcPct val="90000"/>
              </a:lnSpc>
              <a:spcBef>
                <a:spcPts val="1655"/>
              </a:spcBef>
              <a:spcAft>
                <a:spcPts val="0"/>
              </a:spcAft>
              <a:buClr>
                <a:schemeClr val="dk1"/>
              </a:buClr>
              <a:buSzPts val="1800"/>
              <a:buChar char="•"/>
              <a:defRPr/>
            </a:lvl2pPr>
            <a:lvl3pPr marL="1371600" lvl="2" indent="-342900" algn="l">
              <a:lnSpc>
                <a:spcPct val="90000"/>
              </a:lnSpc>
              <a:spcBef>
                <a:spcPts val="1655"/>
              </a:spcBef>
              <a:spcAft>
                <a:spcPts val="0"/>
              </a:spcAft>
              <a:buClr>
                <a:schemeClr val="dk1"/>
              </a:buClr>
              <a:buSzPts val="1800"/>
              <a:buChar char="•"/>
              <a:defRPr/>
            </a:lvl3pPr>
            <a:lvl4pPr marL="1828800" lvl="3" indent="-342900" algn="l">
              <a:lnSpc>
                <a:spcPct val="90000"/>
              </a:lnSpc>
              <a:spcBef>
                <a:spcPts val="1655"/>
              </a:spcBef>
              <a:spcAft>
                <a:spcPts val="0"/>
              </a:spcAft>
              <a:buClr>
                <a:schemeClr val="dk1"/>
              </a:buClr>
              <a:buSzPts val="1800"/>
              <a:buChar char="•"/>
              <a:defRPr/>
            </a:lvl4pPr>
            <a:lvl5pPr marL="2286000" lvl="4" indent="-342900" algn="l">
              <a:lnSpc>
                <a:spcPct val="90000"/>
              </a:lnSpc>
              <a:spcBef>
                <a:spcPts val="1655"/>
              </a:spcBef>
              <a:spcAft>
                <a:spcPts val="0"/>
              </a:spcAft>
              <a:buClr>
                <a:schemeClr val="dk1"/>
              </a:buClr>
              <a:buSzPts val="1800"/>
              <a:buChar char="•"/>
              <a:defRPr/>
            </a:lvl5pPr>
            <a:lvl6pPr marL="2743200" lvl="5" indent="-342900" algn="l">
              <a:lnSpc>
                <a:spcPct val="90000"/>
              </a:lnSpc>
              <a:spcBef>
                <a:spcPts val="1655"/>
              </a:spcBef>
              <a:spcAft>
                <a:spcPts val="0"/>
              </a:spcAft>
              <a:buClr>
                <a:schemeClr val="dk1"/>
              </a:buClr>
              <a:buSzPts val="1800"/>
              <a:buChar char="•"/>
              <a:defRPr/>
            </a:lvl6pPr>
            <a:lvl7pPr marL="3200400" lvl="6" indent="-342900" algn="l">
              <a:lnSpc>
                <a:spcPct val="90000"/>
              </a:lnSpc>
              <a:spcBef>
                <a:spcPts val="1655"/>
              </a:spcBef>
              <a:spcAft>
                <a:spcPts val="0"/>
              </a:spcAft>
              <a:buClr>
                <a:schemeClr val="dk1"/>
              </a:buClr>
              <a:buSzPts val="1800"/>
              <a:buChar char="•"/>
              <a:defRPr/>
            </a:lvl7pPr>
            <a:lvl8pPr marL="3657600" lvl="7" indent="-342900" algn="l">
              <a:lnSpc>
                <a:spcPct val="90000"/>
              </a:lnSpc>
              <a:spcBef>
                <a:spcPts val="1655"/>
              </a:spcBef>
              <a:spcAft>
                <a:spcPts val="0"/>
              </a:spcAft>
              <a:buClr>
                <a:schemeClr val="dk1"/>
              </a:buClr>
              <a:buSzPts val="1800"/>
              <a:buChar char="•"/>
              <a:defRPr/>
            </a:lvl8pPr>
            <a:lvl9pPr marL="4114800" lvl="8" indent="-342900" algn="l">
              <a:lnSpc>
                <a:spcPct val="90000"/>
              </a:lnSpc>
              <a:spcBef>
                <a:spcPts val="1655"/>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2065654" y="10671229"/>
            <a:ext cx="26112371" cy="1780517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9865"/>
              <a:buFont typeface="Calibri"/>
              <a:buNone/>
              <a:defRPr sz="1986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2065654" y="28644846"/>
            <a:ext cx="26112371" cy="93633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311"/>
              </a:spcBef>
              <a:spcAft>
                <a:spcPts val="0"/>
              </a:spcAft>
              <a:buClr>
                <a:schemeClr val="dk1"/>
              </a:buClr>
              <a:buSzPts val="7946"/>
              <a:buNone/>
              <a:defRPr sz="7946">
                <a:solidFill>
                  <a:schemeClr val="dk1"/>
                </a:solidFill>
              </a:defRPr>
            </a:lvl1pPr>
            <a:lvl2pPr marL="914400" lvl="1" indent="-228600" algn="l">
              <a:lnSpc>
                <a:spcPct val="90000"/>
              </a:lnSpc>
              <a:spcBef>
                <a:spcPts val="1655"/>
              </a:spcBef>
              <a:spcAft>
                <a:spcPts val="0"/>
              </a:spcAft>
              <a:buClr>
                <a:srgbClr val="888888"/>
              </a:buClr>
              <a:buSzPts val="6622"/>
              <a:buNone/>
              <a:defRPr sz="6622">
                <a:solidFill>
                  <a:srgbClr val="888888"/>
                </a:solidFill>
              </a:defRPr>
            </a:lvl2pPr>
            <a:lvl3pPr marL="1371600" lvl="2" indent="-228600" algn="l">
              <a:lnSpc>
                <a:spcPct val="90000"/>
              </a:lnSpc>
              <a:spcBef>
                <a:spcPts val="1655"/>
              </a:spcBef>
              <a:spcAft>
                <a:spcPts val="0"/>
              </a:spcAft>
              <a:buClr>
                <a:srgbClr val="888888"/>
              </a:buClr>
              <a:buSzPts val="5960"/>
              <a:buNone/>
              <a:defRPr sz="5960">
                <a:solidFill>
                  <a:srgbClr val="888888"/>
                </a:solidFill>
              </a:defRPr>
            </a:lvl3pPr>
            <a:lvl4pPr marL="1828800" lvl="3" indent="-228600" algn="l">
              <a:lnSpc>
                <a:spcPct val="90000"/>
              </a:lnSpc>
              <a:spcBef>
                <a:spcPts val="1655"/>
              </a:spcBef>
              <a:spcAft>
                <a:spcPts val="0"/>
              </a:spcAft>
              <a:buClr>
                <a:srgbClr val="888888"/>
              </a:buClr>
              <a:buSzPts val="5297"/>
              <a:buNone/>
              <a:defRPr sz="5297">
                <a:solidFill>
                  <a:srgbClr val="888888"/>
                </a:solidFill>
              </a:defRPr>
            </a:lvl4pPr>
            <a:lvl5pPr marL="2286000" lvl="4" indent="-228600" algn="l">
              <a:lnSpc>
                <a:spcPct val="90000"/>
              </a:lnSpc>
              <a:spcBef>
                <a:spcPts val="1655"/>
              </a:spcBef>
              <a:spcAft>
                <a:spcPts val="0"/>
              </a:spcAft>
              <a:buClr>
                <a:srgbClr val="888888"/>
              </a:buClr>
              <a:buSzPts val="5297"/>
              <a:buNone/>
              <a:defRPr sz="5297">
                <a:solidFill>
                  <a:srgbClr val="888888"/>
                </a:solidFill>
              </a:defRPr>
            </a:lvl5pPr>
            <a:lvl6pPr marL="2743200" lvl="5" indent="-228600" algn="l">
              <a:lnSpc>
                <a:spcPct val="90000"/>
              </a:lnSpc>
              <a:spcBef>
                <a:spcPts val="1655"/>
              </a:spcBef>
              <a:spcAft>
                <a:spcPts val="0"/>
              </a:spcAft>
              <a:buClr>
                <a:srgbClr val="888888"/>
              </a:buClr>
              <a:buSzPts val="5297"/>
              <a:buNone/>
              <a:defRPr sz="5297">
                <a:solidFill>
                  <a:srgbClr val="888888"/>
                </a:solidFill>
              </a:defRPr>
            </a:lvl6pPr>
            <a:lvl7pPr marL="3200400" lvl="6" indent="-228600" algn="l">
              <a:lnSpc>
                <a:spcPct val="90000"/>
              </a:lnSpc>
              <a:spcBef>
                <a:spcPts val="1655"/>
              </a:spcBef>
              <a:spcAft>
                <a:spcPts val="0"/>
              </a:spcAft>
              <a:buClr>
                <a:srgbClr val="888888"/>
              </a:buClr>
              <a:buSzPts val="5297"/>
              <a:buNone/>
              <a:defRPr sz="5297">
                <a:solidFill>
                  <a:srgbClr val="888888"/>
                </a:solidFill>
              </a:defRPr>
            </a:lvl7pPr>
            <a:lvl8pPr marL="3657600" lvl="7" indent="-228600" algn="l">
              <a:lnSpc>
                <a:spcPct val="90000"/>
              </a:lnSpc>
              <a:spcBef>
                <a:spcPts val="1655"/>
              </a:spcBef>
              <a:spcAft>
                <a:spcPts val="0"/>
              </a:spcAft>
              <a:buClr>
                <a:srgbClr val="888888"/>
              </a:buClr>
              <a:buSzPts val="5297"/>
              <a:buNone/>
              <a:defRPr sz="5297">
                <a:solidFill>
                  <a:srgbClr val="888888"/>
                </a:solidFill>
              </a:defRPr>
            </a:lvl8pPr>
            <a:lvl9pPr marL="4114800" lvl="8" indent="-228600" algn="l">
              <a:lnSpc>
                <a:spcPct val="90000"/>
              </a:lnSpc>
              <a:spcBef>
                <a:spcPts val="1655"/>
              </a:spcBef>
              <a:spcAft>
                <a:spcPts val="0"/>
              </a:spcAft>
              <a:buClr>
                <a:srgbClr val="888888"/>
              </a:buClr>
              <a:buSzPts val="5297"/>
              <a:buNone/>
              <a:defRPr sz="5297">
                <a:solidFill>
                  <a:srgbClr val="888888"/>
                </a:solidFill>
              </a:defRPr>
            </a:lvl9pPr>
          </a:lstStyle>
          <a:p>
            <a:endParaRPr/>
          </a:p>
        </p:txBody>
      </p:sp>
      <p:sp>
        <p:nvSpPr>
          <p:cNvPr id="26" name="Google Shape;26;p5"/>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081421" y="2278913"/>
            <a:ext cx="26112371" cy="827341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2081421" y="11394520"/>
            <a:ext cx="12866966" cy="2715859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311"/>
              </a:spcBef>
              <a:spcAft>
                <a:spcPts val="0"/>
              </a:spcAft>
              <a:buClr>
                <a:schemeClr val="dk1"/>
              </a:buClr>
              <a:buSzPts val="1800"/>
              <a:buChar char="•"/>
              <a:defRPr/>
            </a:lvl1pPr>
            <a:lvl2pPr marL="914400" lvl="1" indent="-342900" algn="l">
              <a:lnSpc>
                <a:spcPct val="90000"/>
              </a:lnSpc>
              <a:spcBef>
                <a:spcPts val="1655"/>
              </a:spcBef>
              <a:spcAft>
                <a:spcPts val="0"/>
              </a:spcAft>
              <a:buClr>
                <a:schemeClr val="dk1"/>
              </a:buClr>
              <a:buSzPts val="1800"/>
              <a:buChar char="•"/>
              <a:defRPr/>
            </a:lvl2pPr>
            <a:lvl3pPr marL="1371600" lvl="2" indent="-342900" algn="l">
              <a:lnSpc>
                <a:spcPct val="90000"/>
              </a:lnSpc>
              <a:spcBef>
                <a:spcPts val="1655"/>
              </a:spcBef>
              <a:spcAft>
                <a:spcPts val="0"/>
              </a:spcAft>
              <a:buClr>
                <a:schemeClr val="dk1"/>
              </a:buClr>
              <a:buSzPts val="1800"/>
              <a:buChar char="•"/>
              <a:defRPr/>
            </a:lvl3pPr>
            <a:lvl4pPr marL="1828800" lvl="3" indent="-342900" algn="l">
              <a:lnSpc>
                <a:spcPct val="90000"/>
              </a:lnSpc>
              <a:spcBef>
                <a:spcPts val="1655"/>
              </a:spcBef>
              <a:spcAft>
                <a:spcPts val="0"/>
              </a:spcAft>
              <a:buClr>
                <a:schemeClr val="dk1"/>
              </a:buClr>
              <a:buSzPts val="1800"/>
              <a:buChar char="•"/>
              <a:defRPr/>
            </a:lvl4pPr>
            <a:lvl5pPr marL="2286000" lvl="4" indent="-342900" algn="l">
              <a:lnSpc>
                <a:spcPct val="90000"/>
              </a:lnSpc>
              <a:spcBef>
                <a:spcPts val="1655"/>
              </a:spcBef>
              <a:spcAft>
                <a:spcPts val="0"/>
              </a:spcAft>
              <a:buClr>
                <a:schemeClr val="dk1"/>
              </a:buClr>
              <a:buSzPts val="1800"/>
              <a:buChar char="•"/>
              <a:defRPr/>
            </a:lvl5pPr>
            <a:lvl6pPr marL="2743200" lvl="5" indent="-342900" algn="l">
              <a:lnSpc>
                <a:spcPct val="90000"/>
              </a:lnSpc>
              <a:spcBef>
                <a:spcPts val="1655"/>
              </a:spcBef>
              <a:spcAft>
                <a:spcPts val="0"/>
              </a:spcAft>
              <a:buClr>
                <a:schemeClr val="dk1"/>
              </a:buClr>
              <a:buSzPts val="1800"/>
              <a:buChar char="•"/>
              <a:defRPr/>
            </a:lvl6pPr>
            <a:lvl7pPr marL="3200400" lvl="6" indent="-342900" algn="l">
              <a:lnSpc>
                <a:spcPct val="90000"/>
              </a:lnSpc>
              <a:spcBef>
                <a:spcPts val="1655"/>
              </a:spcBef>
              <a:spcAft>
                <a:spcPts val="0"/>
              </a:spcAft>
              <a:buClr>
                <a:schemeClr val="dk1"/>
              </a:buClr>
              <a:buSzPts val="1800"/>
              <a:buChar char="•"/>
              <a:defRPr/>
            </a:lvl7pPr>
            <a:lvl8pPr marL="3657600" lvl="7" indent="-342900" algn="l">
              <a:lnSpc>
                <a:spcPct val="90000"/>
              </a:lnSpc>
              <a:spcBef>
                <a:spcPts val="1655"/>
              </a:spcBef>
              <a:spcAft>
                <a:spcPts val="0"/>
              </a:spcAft>
              <a:buClr>
                <a:schemeClr val="dk1"/>
              </a:buClr>
              <a:buSzPts val="1800"/>
              <a:buChar char="•"/>
              <a:defRPr/>
            </a:lvl8pPr>
            <a:lvl9pPr marL="4114800" lvl="8" indent="-342900" algn="l">
              <a:lnSpc>
                <a:spcPct val="90000"/>
              </a:lnSpc>
              <a:spcBef>
                <a:spcPts val="1655"/>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15326826" y="11394520"/>
            <a:ext cx="12866966" cy="2715859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311"/>
              </a:spcBef>
              <a:spcAft>
                <a:spcPts val="0"/>
              </a:spcAft>
              <a:buClr>
                <a:schemeClr val="dk1"/>
              </a:buClr>
              <a:buSzPts val="1800"/>
              <a:buChar char="•"/>
              <a:defRPr/>
            </a:lvl1pPr>
            <a:lvl2pPr marL="914400" lvl="1" indent="-342900" algn="l">
              <a:lnSpc>
                <a:spcPct val="90000"/>
              </a:lnSpc>
              <a:spcBef>
                <a:spcPts val="1655"/>
              </a:spcBef>
              <a:spcAft>
                <a:spcPts val="0"/>
              </a:spcAft>
              <a:buClr>
                <a:schemeClr val="dk1"/>
              </a:buClr>
              <a:buSzPts val="1800"/>
              <a:buChar char="•"/>
              <a:defRPr/>
            </a:lvl2pPr>
            <a:lvl3pPr marL="1371600" lvl="2" indent="-342900" algn="l">
              <a:lnSpc>
                <a:spcPct val="90000"/>
              </a:lnSpc>
              <a:spcBef>
                <a:spcPts val="1655"/>
              </a:spcBef>
              <a:spcAft>
                <a:spcPts val="0"/>
              </a:spcAft>
              <a:buClr>
                <a:schemeClr val="dk1"/>
              </a:buClr>
              <a:buSzPts val="1800"/>
              <a:buChar char="•"/>
              <a:defRPr/>
            </a:lvl3pPr>
            <a:lvl4pPr marL="1828800" lvl="3" indent="-342900" algn="l">
              <a:lnSpc>
                <a:spcPct val="90000"/>
              </a:lnSpc>
              <a:spcBef>
                <a:spcPts val="1655"/>
              </a:spcBef>
              <a:spcAft>
                <a:spcPts val="0"/>
              </a:spcAft>
              <a:buClr>
                <a:schemeClr val="dk1"/>
              </a:buClr>
              <a:buSzPts val="1800"/>
              <a:buChar char="•"/>
              <a:defRPr/>
            </a:lvl4pPr>
            <a:lvl5pPr marL="2286000" lvl="4" indent="-342900" algn="l">
              <a:lnSpc>
                <a:spcPct val="90000"/>
              </a:lnSpc>
              <a:spcBef>
                <a:spcPts val="1655"/>
              </a:spcBef>
              <a:spcAft>
                <a:spcPts val="0"/>
              </a:spcAft>
              <a:buClr>
                <a:schemeClr val="dk1"/>
              </a:buClr>
              <a:buSzPts val="1800"/>
              <a:buChar char="•"/>
              <a:defRPr/>
            </a:lvl5pPr>
            <a:lvl6pPr marL="2743200" lvl="5" indent="-342900" algn="l">
              <a:lnSpc>
                <a:spcPct val="90000"/>
              </a:lnSpc>
              <a:spcBef>
                <a:spcPts val="1655"/>
              </a:spcBef>
              <a:spcAft>
                <a:spcPts val="0"/>
              </a:spcAft>
              <a:buClr>
                <a:schemeClr val="dk1"/>
              </a:buClr>
              <a:buSzPts val="1800"/>
              <a:buChar char="•"/>
              <a:defRPr/>
            </a:lvl6pPr>
            <a:lvl7pPr marL="3200400" lvl="6" indent="-342900" algn="l">
              <a:lnSpc>
                <a:spcPct val="90000"/>
              </a:lnSpc>
              <a:spcBef>
                <a:spcPts val="1655"/>
              </a:spcBef>
              <a:spcAft>
                <a:spcPts val="0"/>
              </a:spcAft>
              <a:buClr>
                <a:schemeClr val="dk1"/>
              </a:buClr>
              <a:buSzPts val="1800"/>
              <a:buChar char="•"/>
              <a:defRPr/>
            </a:lvl7pPr>
            <a:lvl8pPr marL="3657600" lvl="7" indent="-342900" algn="l">
              <a:lnSpc>
                <a:spcPct val="90000"/>
              </a:lnSpc>
              <a:spcBef>
                <a:spcPts val="1655"/>
              </a:spcBef>
              <a:spcAft>
                <a:spcPts val="0"/>
              </a:spcAft>
              <a:buClr>
                <a:schemeClr val="dk1"/>
              </a:buClr>
              <a:buSzPts val="1800"/>
              <a:buChar char="•"/>
              <a:defRPr/>
            </a:lvl8pPr>
            <a:lvl9pPr marL="4114800" lvl="8" indent="-342900" algn="l">
              <a:lnSpc>
                <a:spcPct val="90000"/>
              </a:lnSpc>
              <a:spcBef>
                <a:spcPts val="1655"/>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2085364" y="2278913"/>
            <a:ext cx="26112371" cy="827341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2085368" y="10492870"/>
            <a:ext cx="12807832" cy="514239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311"/>
              </a:spcBef>
              <a:spcAft>
                <a:spcPts val="0"/>
              </a:spcAft>
              <a:buClr>
                <a:schemeClr val="dk1"/>
              </a:buClr>
              <a:buSzPts val="7946"/>
              <a:buNone/>
              <a:defRPr sz="7946" b="1"/>
            </a:lvl1pPr>
            <a:lvl2pPr marL="914400" lvl="1" indent="-228600" algn="l">
              <a:lnSpc>
                <a:spcPct val="90000"/>
              </a:lnSpc>
              <a:spcBef>
                <a:spcPts val="1655"/>
              </a:spcBef>
              <a:spcAft>
                <a:spcPts val="0"/>
              </a:spcAft>
              <a:buClr>
                <a:schemeClr val="dk1"/>
              </a:buClr>
              <a:buSzPts val="6622"/>
              <a:buNone/>
              <a:defRPr sz="6622" b="1"/>
            </a:lvl2pPr>
            <a:lvl3pPr marL="1371600" lvl="2" indent="-228600" algn="l">
              <a:lnSpc>
                <a:spcPct val="90000"/>
              </a:lnSpc>
              <a:spcBef>
                <a:spcPts val="1655"/>
              </a:spcBef>
              <a:spcAft>
                <a:spcPts val="0"/>
              </a:spcAft>
              <a:buClr>
                <a:schemeClr val="dk1"/>
              </a:buClr>
              <a:buSzPts val="5960"/>
              <a:buNone/>
              <a:defRPr sz="5960" b="1"/>
            </a:lvl3pPr>
            <a:lvl4pPr marL="1828800" lvl="3" indent="-228600" algn="l">
              <a:lnSpc>
                <a:spcPct val="90000"/>
              </a:lnSpc>
              <a:spcBef>
                <a:spcPts val="1655"/>
              </a:spcBef>
              <a:spcAft>
                <a:spcPts val="0"/>
              </a:spcAft>
              <a:buClr>
                <a:schemeClr val="dk1"/>
              </a:buClr>
              <a:buSzPts val="5297"/>
              <a:buNone/>
              <a:defRPr sz="5297" b="1"/>
            </a:lvl4pPr>
            <a:lvl5pPr marL="2286000" lvl="4" indent="-228600" algn="l">
              <a:lnSpc>
                <a:spcPct val="90000"/>
              </a:lnSpc>
              <a:spcBef>
                <a:spcPts val="1655"/>
              </a:spcBef>
              <a:spcAft>
                <a:spcPts val="0"/>
              </a:spcAft>
              <a:buClr>
                <a:schemeClr val="dk1"/>
              </a:buClr>
              <a:buSzPts val="5297"/>
              <a:buNone/>
              <a:defRPr sz="5297" b="1"/>
            </a:lvl5pPr>
            <a:lvl6pPr marL="2743200" lvl="5" indent="-228600" algn="l">
              <a:lnSpc>
                <a:spcPct val="90000"/>
              </a:lnSpc>
              <a:spcBef>
                <a:spcPts val="1655"/>
              </a:spcBef>
              <a:spcAft>
                <a:spcPts val="0"/>
              </a:spcAft>
              <a:buClr>
                <a:schemeClr val="dk1"/>
              </a:buClr>
              <a:buSzPts val="5297"/>
              <a:buNone/>
              <a:defRPr sz="5297" b="1"/>
            </a:lvl6pPr>
            <a:lvl7pPr marL="3200400" lvl="6" indent="-228600" algn="l">
              <a:lnSpc>
                <a:spcPct val="90000"/>
              </a:lnSpc>
              <a:spcBef>
                <a:spcPts val="1655"/>
              </a:spcBef>
              <a:spcAft>
                <a:spcPts val="0"/>
              </a:spcAft>
              <a:buClr>
                <a:schemeClr val="dk1"/>
              </a:buClr>
              <a:buSzPts val="5297"/>
              <a:buNone/>
              <a:defRPr sz="5297" b="1"/>
            </a:lvl7pPr>
            <a:lvl8pPr marL="3657600" lvl="7" indent="-228600" algn="l">
              <a:lnSpc>
                <a:spcPct val="90000"/>
              </a:lnSpc>
              <a:spcBef>
                <a:spcPts val="1655"/>
              </a:spcBef>
              <a:spcAft>
                <a:spcPts val="0"/>
              </a:spcAft>
              <a:buClr>
                <a:schemeClr val="dk1"/>
              </a:buClr>
              <a:buSzPts val="5297"/>
              <a:buNone/>
              <a:defRPr sz="5297" b="1"/>
            </a:lvl8pPr>
            <a:lvl9pPr marL="4114800" lvl="8" indent="-228600" algn="l">
              <a:lnSpc>
                <a:spcPct val="90000"/>
              </a:lnSpc>
              <a:spcBef>
                <a:spcPts val="1655"/>
              </a:spcBef>
              <a:spcAft>
                <a:spcPts val="0"/>
              </a:spcAft>
              <a:buClr>
                <a:schemeClr val="dk1"/>
              </a:buClr>
              <a:buSzPts val="5297"/>
              <a:buNone/>
              <a:defRPr sz="5297" b="1"/>
            </a:lvl9pPr>
          </a:lstStyle>
          <a:p>
            <a:endParaRPr/>
          </a:p>
        </p:txBody>
      </p:sp>
      <p:sp>
        <p:nvSpPr>
          <p:cNvPr id="39" name="Google Shape;39;p7"/>
          <p:cNvSpPr txBox="1">
            <a:spLocks noGrp="1"/>
          </p:cNvSpPr>
          <p:nvPr>
            <p:ph type="body" idx="2"/>
          </p:nvPr>
        </p:nvSpPr>
        <p:spPr>
          <a:xfrm>
            <a:off x="2085368" y="15635264"/>
            <a:ext cx="12807832" cy="229971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311"/>
              </a:spcBef>
              <a:spcAft>
                <a:spcPts val="0"/>
              </a:spcAft>
              <a:buClr>
                <a:schemeClr val="dk1"/>
              </a:buClr>
              <a:buSzPts val="1800"/>
              <a:buChar char="•"/>
              <a:defRPr/>
            </a:lvl1pPr>
            <a:lvl2pPr marL="914400" lvl="1" indent="-342900" algn="l">
              <a:lnSpc>
                <a:spcPct val="90000"/>
              </a:lnSpc>
              <a:spcBef>
                <a:spcPts val="1655"/>
              </a:spcBef>
              <a:spcAft>
                <a:spcPts val="0"/>
              </a:spcAft>
              <a:buClr>
                <a:schemeClr val="dk1"/>
              </a:buClr>
              <a:buSzPts val="1800"/>
              <a:buChar char="•"/>
              <a:defRPr/>
            </a:lvl2pPr>
            <a:lvl3pPr marL="1371600" lvl="2" indent="-342900" algn="l">
              <a:lnSpc>
                <a:spcPct val="90000"/>
              </a:lnSpc>
              <a:spcBef>
                <a:spcPts val="1655"/>
              </a:spcBef>
              <a:spcAft>
                <a:spcPts val="0"/>
              </a:spcAft>
              <a:buClr>
                <a:schemeClr val="dk1"/>
              </a:buClr>
              <a:buSzPts val="1800"/>
              <a:buChar char="•"/>
              <a:defRPr/>
            </a:lvl3pPr>
            <a:lvl4pPr marL="1828800" lvl="3" indent="-342900" algn="l">
              <a:lnSpc>
                <a:spcPct val="90000"/>
              </a:lnSpc>
              <a:spcBef>
                <a:spcPts val="1655"/>
              </a:spcBef>
              <a:spcAft>
                <a:spcPts val="0"/>
              </a:spcAft>
              <a:buClr>
                <a:schemeClr val="dk1"/>
              </a:buClr>
              <a:buSzPts val="1800"/>
              <a:buChar char="•"/>
              <a:defRPr/>
            </a:lvl4pPr>
            <a:lvl5pPr marL="2286000" lvl="4" indent="-342900" algn="l">
              <a:lnSpc>
                <a:spcPct val="90000"/>
              </a:lnSpc>
              <a:spcBef>
                <a:spcPts val="1655"/>
              </a:spcBef>
              <a:spcAft>
                <a:spcPts val="0"/>
              </a:spcAft>
              <a:buClr>
                <a:schemeClr val="dk1"/>
              </a:buClr>
              <a:buSzPts val="1800"/>
              <a:buChar char="•"/>
              <a:defRPr/>
            </a:lvl5pPr>
            <a:lvl6pPr marL="2743200" lvl="5" indent="-342900" algn="l">
              <a:lnSpc>
                <a:spcPct val="90000"/>
              </a:lnSpc>
              <a:spcBef>
                <a:spcPts val="1655"/>
              </a:spcBef>
              <a:spcAft>
                <a:spcPts val="0"/>
              </a:spcAft>
              <a:buClr>
                <a:schemeClr val="dk1"/>
              </a:buClr>
              <a:buSzPts val="1800"/>
              <a:buChar char="•"/>
              <a:defRPr/>
            </a:lvl6pPr>
            <a:lvl7pPr marL="3200400" lvl="6" indent="-342900" algn="l">
              <a:lnSpc>
                <a:spcPct val="90000"/>
              </a:lnSpc>
              <a:spcBef>
                <a:spcPts val="1655"/>
              </a:spcBef>
              <a:spcAft>
                <a:spcPts val="0"/>
              </a:spcAft>
              <a:buClr>
                <a:schemeClr val="dk1"/>
              </a:buClr>
              <a:buSzPts val="1800"/>
              <a:buChar char="•"/>
              <a:defRPr/>
            </a:lvl7pPr>
            <a:lvl8pPr marL="3657600" lvl="7" indent="-342900" algn="l">
              <a:lnSpc>
                <a:spcPct val="90000"/>
              </a:lnSpc>
              <a:spcBef>
                <a:spcPts val="1655"/>
              </a:spcBef>
              <a:spcAft>
                <a:spcPts val="0"/>
              </a:spcAft>
              <a:buClr>
                <a:schemeClr val="dk1"/>
              </a:buClr>
              <a:buSzPts val="1800"/>
              <a:buChar char="•"/>
              <a:defRPr/>
            </a:lvl8pPr>
            <a:lvl9pPr marL="4114800" lvl="8" indent="-342900" algn="l">
              <a:lnSpc>
                <a:spcPct val="90000"/>
              </a:lnSpc>
              <a:spcBef>
                <a:spcPts val="1655"/>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15326828" y="10492870"/>
            <a:ext cx="12870909" cy="514239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311"/>
              </a:spcBef>
              <a:spcAft>
                <a:spcPts val="0"/>
              </a:spcAft>
              <a:buClr>
                <a:schemeClr val="dk1"/>
              </a:buClr>
              <a:buSzPts val="7946"/>
              <a:buNone/>
              <a:defRPr sz="7946" b="1"/>
            </a:lvl1pPr>
            <a:lvl2pPr marL="914400" lvl="1" indent="-228600" algn="l">
              <a:lnSpc>
                <a:spcPct val="90000"/>
              </a:lnSpc>
              <a:spcBef>
                <a:spcPts val="1655"/>
              </a:spcBef>
              <a:spcAft>
                <a:spcPts val="0"/>
              </a:spcAft>
              <a:buClr>
                <a:schemeClr val="dk1"/>
              </a:buClr>
              <a:buSzPts val="6622"/>
              <a:buNone/>
              <a:defRPr sz="6622" b="1"/>
            </a:lvl2pPr>
            <a:lvl3pPr marL="1371600" lvl="2" indent="-228600" algn="l">
              <a:lnSpc>
                <a:spcPct val="90000"/>
              </a:lnSpc>
              <a:spcBef>
                <a:spcPts val="1655"/>
              </a:spcBef>
              <a:spcAft>
                <a:spcPts val="0"/>
              </a:spcAft>
              <a:buClr>
                <a:schemeClr val="dk1"/>
              </a:buClr>
              <a:buSzPts val="5960"/>
              <a:buNone/>
              <a:defRPr sz="5960" b="1"/>
            </a:lvl3pPr>
            <a:lvl4pPr marL="1828800" lvl="3" indent="-228600" algn="l">
              <a:lnSpc>
                <a:spcPct val="90000"/>
              </a:lnSpc>
              <a:spcBef>
                <a:spcPts val="1655"/>
              </a:spcBef>
              <a:spcAft>
                <a:spcPts val="0"/>
              </a:spcAft>
              <a:buClr>
                <a:schemeClr val="dk1"/>
              </a:buClr>
              <a:buSzPts val="5297"/>
              <a:buNone/>
              <a:defRPr sz="5297" b="1"/>
            </a:lvl4pPr>
            <a:lvl5pPr marL="2286000" lvl="4" indent="-228600" algn="l">
              <a:lnSpc>
                <a:spcPct val="90000"/>
              </a:lnSpc>
              <a:spcBef>
                <a:spcPts val="1655"/>
              </a:spcBef>
              <a:spcAft>
                <a:spcPts val="0"/>
              </a:spcAft>
              <a:buClr>
                <a:schemeClr val="dk1"/>
              </a:buClr>
              <a:buSzPts val="5297"/>
              <a:buNone/>
              <a:defRPr sz="5297" b="1"/>
            </a:lvl5pPr>
            <a:lvl6pPr marL="2743200" lvl="5" indent="-228600" algn="l">
              <a:lnSpc>
                <a:spcPct val="90000"/>
              </a:lnSpc>
              <a:spcBef>
                <a:spcPts val="1655"/>
              </a:spcBef>
              <a:spcAft>
                <a:spcPts val="0"/>
              </a:spcAft>
              <a:buClr>
                <a:schemeClr val="dk1"/>
              </a:buClr>
              <a:buSzPts val="5297"/>
              <a:buNone/>
              <a:defRPr sz="5297" b="1"/>
            </a:lvl6pPr>
            <a:lvl7pPr marL="3200400" lvl="6" indent="-228600" algn="l">
              <a:lnSpc>
                <a:spcPct val="90000"/>
              </a:lnSpc>
              <a:spcBef>
                <a:spcPts val="1655"/>
              </a:spcBef>
              <a:spcAft>
                <a:spcPts val="0"/>
              </a:spcAft>
              <a:buClr>
                <a:schemeClr val="dk1"/>
              </a:buClr>
              <a:buSzPts val="5297"/>
              <a:buNone/>
              <a:defRPr sz="5297" b="1"/>
            </a:lvl7pPr>
            <a:lvl8pPr marL="3657600" lvl="7" indent="-228600" algn="l">
              <a:lnSpc>
                <a:spcPct val="90000"/>
              </a:lnSpc>
              <a:spcBef>
                <a:spcPts val="1655"/>
              </a:spcBef>
              <a:spcAft>
                <a:spcPts val="0"/>
              </a:spcAft>
              <a:buClr>
                <a:schemeClr val="dk1"/>
              </a:buClr>
              <a:buSzPts val="5297"/>
              <a:buNone/>
              <a:defRPr sz="5297" b="1"/>
            </a:lvl8pPr>
            <a:lvl9pPr marL="4114800" lvl="8" indent="-228600" algn="l">
              <a:lnSpc>
                <a:spcPct val="90000"/>
              </a:lnSpc>
              <a:spcBef>
                <a:spcPts val="1655"/>
              </a:spcBef>
              <a:spcAft>
                <a:spcPts val="0"/>
              </a:spcAft>
              <a:buClr>
                <a:schemeClr val="dk1"/>
              </a:buClr>
              <a:buSzPts val="5297"/>
              <a:buNone/>
              <a:defRPr sz="5297" b="1"/>
            </a:lvl9pPr>
          </a:lstStyle>
          <a:p>
            <a:endParaRPr/>
          </a:p>
        </p:txBody>
      </p:sp>
      <p:sp>
        <p:nvSpPr>
          <p:cNvPr id="41" name="Google Shape;41;p7"/>
          <p:cNvSpPr txBox="1">
            <a:spLocks noGrp="1"/>
          </p:cNvSpPr>
          <p:nvPr>
            <p:ph type="body" idx="4"/>
          </p:nvPr>
        </p:nvSpPr>
        <p:spPr>
          <a:xfrm>
            <a:off x="15326828" y="15635264"/>
            <a:ext cx="12870909" cy="229971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311"/>
              </a:spcBef>
              <a:spcAft>
                <a:spcPts val="0"/>
              </a:spcAft>
              <a:buClr>
                <a:schemeClr val="dk1"/>
              </a:buClr>
              <a:buSzPts val="1800"/>
              <a:buChar char="•"/>
              <a:defRPr/>
            </a:lvl1pPr>
            <a:lvl2pPr marL="914400" lvl="1" indent="-342900" algn="l">
              <a:lnSpc>
                <a:spcPct val="90000"/>
              </a:lnSpc>
              <a:spcBef>
                <a:spcPts val="1655"/>
              </a:spcBef>
              <a:spcAft>
                <a:spcPts val="0"/>
              </a:spcAft>
              <a:buClr>
                <a:schemeClr val="dk1"/>
              </a:buClr>
              <a:buSzPts val="1800"/>
              <a:buChar char="•"/>
              <a:defRPr/>
            </a:lvl2pPr>
            <a:lvl3pPr marL="1371600" lvl="2" indent="-342900" algn="l">
              <a:lnSpc>
                <a:spcPct val="90000"/>
              </a:lnSpc>
              <a:spcBef>
                <a:spcPts val="1655"/>
              </a:spcBef>
              <a:spcAft>
                <a:spcPts val="0"/>
              </a:spcAft>
              <a:buClr>
                <a:schemeClr val="dk1"/>
              </a:buClr>
              <a:buSzPts val="1800"/>
              <a:buChar char="•"/>
              <a:defRPr/>
            </a:lvl3pPr>
            <a:lvl4pPr marL="1828800" lvl="3" indent="-342900" algn="l">
              <a:lnSpc>
                <a:spcPct val="90000"/>
              </a:lnSpc>
              <a:spcBef>
                <a:spcPts val="1655"/>
              </a:spcBef>
              <a:spcAft>
                <a:spcPts val="0"/>
              </a:spcAft>
              <a:buClr>
                <a:schemeClr val="dk1"/>
              </a:buClr>
              <a:buSzPts val="1800"/>
              <a:buChar char="•"/>
              <a:defRPr/>
            </a:lvl4pPr>
            <a:lvl5pPr marL="2286000" lvl="4" indent="-342900" algn="l">
              <a:lnSpc>
                <a:spcPct val="90000"/>
              </a:lnSpc>
              <a:spcBef>
                <a:spcPts val="1655"/>
              </a:spcBef>
              <a:spcAft>
                <a:spcPts val="0"/>
              </a:spcAft>
              <a:buClr>
                <a:schemeClr val="dk1"/>
              </a:buClr>
              <a:buSzPts val="1800"/>
              <a:buChar char="•"/>
              <a:defRPr/>
            </a:lvl5pPr>
            <a:lvl6pPr marL="2743200" lvl="5" indent="-342900" algn="l">
              <a:lnSpc>
                <a:spcPct val="90000"/>
              </a:lnSpc>
              <a:spcBef>
                <a:spcPts val="1655"/>
              </a:spcBef>
              <a:spcAft>
                <a:spcPts val="0"/>
              </a:spcAft>
              <a:buClr>
                <a:schemeClr val="dk1"/>
              </a:buClr>
              <a:buSzPts val="1800"/>
              <a:buChar char="•"/>
              <a:defRPr/>
            </a:lvl6pPr>
            <a:lvl7pPr marL="3200400" lvl="6" indent="-342900" algn="l">
              <a:lnSpc>
                <a:spcPct val="90000"/>
              </a:lnSpc>
              <a:spcBef>
                <a:spcPts val="1655"/>
              </a:spcBef>
              <a:spcAft>
                <a:spcPts val="0"/>
              </a:spcAft>
              <a:buClr>
                <a:schemeClr val="dk1"/>
              </a:buClr>
              <a:buSzPts val="1800"/>
              <a:buChar char="•"/>
              <a:defRPr/>
            </a:lvl7pPr>
            <a:lvl8pPr marL="3657600" lvl="7" indent="-342900" algn="l">
              <a:lnSpc>
                <a:spcPct val="90000"/>
              </a:lnSpc>
              <a:spcBef>
                <a:spcPts val="1655"/>
              </a:spcBef>
              <a:spcAft>
                <a:spcPts val="0"/>
              </a:spcAft>
              <a:buClr>
                <a:schemeClr val="dk1"/>
              </a:buClr>
              <a:buSzPts val="1800"/>
              <a:buChar char="•"/>
              <a:defRPr/>
            </a:lvl8pPr>
            <a:lvl9pPr marL="4114800" lvl="8" indent="-342900" algn="l">
              <a:lnSpc>
                <a:spcPct val="90000"/>
              </a:lnSpc>
              <a:spcBef>
                <a:spcPts val="1655"/>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2081421" y="2278913"/>
            <a:ext cx="26112371" cy="827341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2085364" y="2853584"/>
            <a:ext cx="9764544" cy="998754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0595"/>
              <a:buFont typeface="Calibri"/>
              <a:buNone/>
              <a:defRPr sz="1059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12870909" y="6162959"/>
            <a:ext cx="15326827" cy="30418415"/>
          </a:xfrm>
          <a:prstGeom prst="rect">
            <a:avLst/>
          </a:prstGeom>
          <a:noFill/>
          <a:ln>
            <a:noFill/>
          </a:ln>
        </p:spPr>
        <p:txBody>
          <a:bodyPr spcFirstLastPara="1" wrap="square" lIns="91425" tIns="45700" rIns="91425" bIns="45700" anchor="t" anchorCtr="0">
            <a:normAutofit/>
          </a:bodyPr>
          <a:lstStyle>
            <a:lvl1pPr marL="457200" lvl="0" indent="-901382" algn="l">
              <a:lnSpc>
                <a:spcPct val="90000"/>
              </a:lnSpc>
              <a:spcBef>
                <a:spcPts val="3311"/>
              </a:spcBef>
              <a:spcAft>
                <a:spcPts val="0"/>
              </a:spcAft>
              <a:buClr>
                <a:schemeClr val="dk1"/>
              </a:buClr>
              <a:buSzPts val="10595"/>
              <a:buChar char="•"/>
              <a:defRPr sz="10595"/>
            </a:lvl1pPr>
            <a:lvl2pPr marL="914400" lvl="1" indent="-817308" algn="l">
              <a:lnSpc>
                <a:spcPct val="90000"/>
              </a:lnSpc>
              <a:spcBef>
                <a:spcPts val="1655"/>
              </a:spcBef>
              <a:spcAft>
                <a:spcPts val="0"/>
              </a:spcAft>
              <a:buClr>
                <a:schemeClr val="dk1"/>
              </a:buClr>
              <a:buSzPts val="9271"/>
              <a:buChar char="•"/>
              <a:defRPr sz="9271"/>
            </a:lvl2pPr>
            <a:lvl3pPr marL="1371600" lvl="2" indent="-733171" algn="l">
              <a:lnSpc>
                <a:spcPct val="90000"/>
              </a:lnSpc>
              <a:spcBef>
                <a:spcPts val="1655"/>
              </a:spcBef>
              <a:spcAft>
                <a:spcPts val="0"/>
              </a:spcAft>
              <a:buClr>
                <a:schemeClr val="dk1"/>
              </a:buClr>
              <a:buSzPts val="7946"/>
              <a:buChar char="•"/>
              <a:defRPr sz="7946"/>
            </a:lvl3pPr>
            <a:lvl4pPr marL="1828800" lvl="3" indent="-649097" algn="l">
              <a:lnSpc>
                <a:spcPct val="90000"/>
              </a:lnSpc>
              <a:spcBef>
                <a:spcPts val="1655"/>
              </a:spcBef>
              <a:spcAft>
                <a:spcPts val="0"/>
              </a:spcAft>
              <a:buClr>
                <a:schemeClr val="dk1"/>
              </a:buClr>
              <a:buSzPts val="6622"/>
              <a:buChar char="•"/>
              <a:defRPr sz="6622"/>
            </a:lvl4pPr>
            <a:lvl5pPr marL="2286000" lvl="4" indent="-649097" algn="l">
              <a:lnSpc>
                <a:spcPct val="90000"/>
              </a:lnSpc>
              <a:spcBef>
                <a:spcPts val="1655"/>
              </a:spcBef>
              <a:spcAft>
                <a:spcPts val="0"/>
              </a:spcAft>
              <a:buClr>
                <a:schemeClr val="dk1"/>
              </a:buClr>
              <a:buSzPts val="6622"/>
              <a:buChar char="•"/>
              <a:defRPr sz="6622"/>
            </a:lvl5pPr>
            <a:lvl6pPr marL="2743200" lvl="5" indent="-649097" algn="l">
              <a:lnSpc>
                <a:spcPct val="90000"/>
              </a:lnSpc>
              <a:spcBef>
                <a:spcPts val="1655"/>
              </a:spcBef>
              <a:spcAft>
                <a:spcPts val="0"/>
              </a:spcAft>
              <a:buClr>
                <a:schemeClr val="dk1"/>
              </a:buClr>
              <a:buSzPts val="6622"/>
              <a:buChar char="•"/>
              <a:defRPr sz="6622"/>
            </a:lvl6pPr>
            <a:lvl7pPr marL="3200400" lvl="6" indent="-649097" algn="l">
              <a:lnSpc>
                <a:spcPct val="90000"/>
              </a:lnSpc>
              <a:spcBef>
                <a:spcPts val="1655"/>
              </a:spcBef>
              <a:spcAft>
                <a:spcPts val="0"/>
              </a:spcAft>
              <a:buClr>
                <a:schemeClr val="dk1"/>
              </a:buClr>
              <a:buSzPts val="6622"/>
              <a:buChar char="•"/>
              <a:defRPr sz="6622"/>
            </a:lvl7pPr>
            <a:lvl8pPr marL="3657600" lvl="7" indent="-649097" algn="l">
              <a:lnSpc>
                <a:spcPct val="90000"/>
              </a:lnSpc>
              <a:spcBef>
                <a:spcPts val="1655"/>
              </a:spcBef>
              <a:spcAft>
                <a:spcPts val="0"/>
              </a:spcAft>
              <a:buClr>
                <a:schemeClr val="dk1"/>
              </a:buClr>
              <a:buSzPts val="6622"/>
              <a:buChar char="•"/>
              <a:defRPr sz="6622"/>
            </a:lvl8pPr>
            <a:lvl9pPr marL="4114800" lvl="8" indent="-649096" algn="l">
              <a:lnSpc>
                <a:spcPct val="90000"/>
              </a:lnSpc>
              <a:spcBef>
                <a:spcPts val="1655"/>
              </a:spcBef>
              <a:spcAft>
                <a:spcPts val="0"/>
              </a:spcAft>
              <a:buClr>
                <a:schemeClr val="dk1"/>
              </a:buClr>
              <a:buSzPts val="6622"/>
              <a:buChar char="•"/>
              <a:defRPr sz="6622"/>
            </a:lvl9pPr>
          </a:lstStyle>
          <a:p>
            <a:endParaRPr/>
          </a:p>
        </p:txBody>
      </p:sp>
      <p:sp>
        <p:nvSpPr>
          <p:cNvPr id="57" name="Google Shape;57;p10"/>
          <p:cNvSpPr txBox="1">
            <a:spLocks noGrp="1"/>
          </p:cNvSpPr>
          <p:nvPr>
            <p:ph type="body" idx="2"/>
          </p:nvPr>
        </p:nvSpPr>
        <p:spPr>
          <a:xfrm>
            <a:off x="2085364" y="12841129"/>
            <a:ext cx="9764544" cy="2378978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311"/>
              </a:spcBef>
              <a:spcAft>
                <a:spcPts val="0"/>
              </a:spcAft>
              <a:buClr>
                <a:schemeClr val="dk1"/>
              </a:buClr>
              <a:buSzPts val="5297"/>
              <a:buNone/>
              <a:defRPr sz="5297"/>
            </a:lvl1pPr>
            <a:lvl2pPr marL="914400" lvl="1" indent="-228600" algn="l">
              <a:lnSpc>
                <a:spcPct val="90000"/>
              </a:lnSpc>
              <a:spcBef>
                <a:spcPts val="1655"/>
              </a:spcBef>
              <a:spcAft>
                <a:spcPts val="0"/>
              </a:spcAft>
              <a:buClr>
                <a:schemeClr val="dk1"/>
              </a:buClr>
              <a:buSzPts val="4635"/>
              <a:buNone/>
              <a:defRPr sz="4635"/>
            </a:lvl2pPr>
            <a:lvl3pPr marL="1371600" lvl="2" indent="-228600" algn="l">
              <a:lnSpc>
                <a:spcPct val="90000"/>
              </a:lnSpc>
              <a:spcBef>
                <a:spcPts val="1655"/>
              </a:spcBef>
              <a:spcAft>
                <a:spcPts val="0"/>
              </a:spcAft>
              <a:buClr>
                <a:schemeClr val="dk1"/>
              </a:buClr>
              <a:buSzPts val="3973"/>
              <a:buNone/>
              <a:defRPr sz="3973"/>
            </a:lvl3pPr>
            <a:lvl4pPr marL="1828800" lvl="3" indent="-228600" algn="l">
              <a:lnSpc>
                <a:spcPct val="90000"/>
              </a:lnSpc>
              <a:spcBef>
                <a:spcPts val="1655"/>
              </a:spcBef>
              <a:spcAft>
                <a:spcPts val="0"/>
              </a:spcAft>
              <a:buClr>
                <a:schemeClr val="dk1"/>
              </a:buClr>
              <a:buSzPts val="3311"/>
              <a:buNone/>
              <a:defRPr sz="3311"/>
            </a:lvl4pPr>
            <a:lvl5pPr marL="2286000" lvl="4" indent="-228600" algn="l">
              <a:lnSpc>
                <a:spcPct val="90000"/>
              </a:lnSpc>
              <a:spcBef>
                <a:spcPts val="1655"/>
              </a:spcBef>
              <a:spcAft>
                <a:spcPts val="0"/>
              </a:spcAft>
              <a:buClr>
                <a:schemeClr val="dk1"/>
              </a:buClr>
              <a:buSzPts val="3311"/>
              <a:buNone/>
              <a:defRPr sz="3311"/>
            </a:lvl5pPr>
            <a:lvl6pPr marL="2743200" lvl="5" indent="-228600" algn="l">
              <a:lnSpc>
                <a:spcPct val="90000"/>
              </a:lnSpc>
              <a:spcBef>
                <a:spcPts val="1655"/>
              </a:spcBef>
              <a:spcAft>
                <a:spcPts val="0"/>
              </a:spcAft>
              <a:buClr>
                <a:schemeClr val="dk1"/>
              </a:buClr>
              <a:buSzPts val="3311"/>
              <a:buNone/>
              <a:defRPr sz="3311"/>
            </a:lvl6pPr>
            <a:lvl7pPr marL="3200400" lvl="6" indent="-228600" algn="l">
              <a:lnSpc>
                <a:spcPct val="90000"/>
              </a:lnSpc>
              <a:spcBef>
                <a:spcPts val="1655"/>
              </a:spcBef>
              <a:spcAft>
                <a:spcPts val="0"/>
              </a:spcAft>
              <a:buClr>
                <a:schemeClr val="dk1"/>
              </a:buClr>
              <a:buSzPts val="3311"/>
              <a:buNone/>
              <a:defRPr sz="3311"/>
            </a:lvl7pPr>
            <a:lvl8pPr marL="3657600" lvl="7" indent="-228600" algn="l">
              <a:lnSpc>
                <a:spcPct val="90000"/>
              </a:lnSpc>
              <a:spcBef>
                <a:spcPts val="1655"/>
              </a:spcBef>
              <a:spcAft>
                <a:spcPts val="0"/>
              </a:spcAft>
              <a:buClr>
                <a:schemeClr val="dk1"/>
              </a:buClr>
              <a:buSzPts val="3311"/>
              <a:buNone/>
              <a:defRPr sz="3311"/>
            </a:lvl8pPr>
            <a:lvl9pPr marL="4114800" lvl="8" indent="-228600" algn="l">
              <a:lnSpc>
                <a:spcPct val="90000"/>
              </a:lnSpc>
              <a:spcBef>
                <a:spcPts val="1655"/>
              </a:spcBef>
              <a:spcAft>
                <a:spcPts val="0"/>
              </a:spcAft>
              <a:buClr>
                <a:schemeClr val="dk1"/>
              </a:buClr>
              <a:buSzPts val="3311"/>
              <a:buNone/>
              <a:defRPr sz="3311"/>
            </a:lvl9pPr>
          </a:lstStyle>
          <a:p>
            <a:endParaRPr/>
          </a:p>
        </p:txBody>
      </p:sp>
      <p:sp>
        <p:nvSpPr>
          <p:cNvPr id="58" name="Google Shape;58;p10"/>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2085364" y="2853584"/>
            <a:ext cx="9764544" cy="998754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0595"/>
              <a:buFont typeface="Calibri"/>
              <a:buNone/>
              <a:defRPr sz="1059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12870909" y="6162959"/>
            <a:ext cx="15326827" cy="30418415"/>
          </a:xfrm>
          <a:prstGeom prst="rect">
            <a:avLst/>
          </a:prstGeom>
          <a:noFill/>
          <a:ln>
            <a:noFill/>
          </a:ln>
        </p:spPr>
      </p:sp>
      <p:sp>
        <p:nvSpPr>
          <p:cNvPr id="64" name="Google Shape;64;p11"/>
          <p:cNvSpPr txBox="1">
            <a:spLocks noGrp="1"/>
          </p:cNvSpPr>
          <p:nvPr>
            <p:ph type="body" idx="1"/>
          </p:nvPr>
        </p:nvSpPr>
        <p:spPr>
          <a:xfrm>
            <a:off x="2085364" y="12841129"/>
            <a:ext cx="9764544" cy="2378978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311"/>
              </a:spcBef>
              <a:spcAft>
                <a:spcPts val="0"/>
              </a:spcAft>
              <a:buClr>
                <a:schemeClr val="dk1"/>
              </a:buClr>
              <a:buSzPts val="5297"/>
              <a:buNone/>
              <a:defRPr sz="5297"/>
            </a:lvl1pPr>
            <a:lvl2pPr marL="914400" lvl="1" indent="-228600" algn="l">
              <a:lnSpc>
                <a:spcPct val="90000"/>
              </a:lnSpc>
              <a:spcBef>
                <a:spcPts val="1655"/>
              </a:spcBef>
              <a:spcAft>
                <a:spcPts val="0"/>
              </a:spcAft>
              <a:buClr>
                <a:schemeClr val="dk1"/>
              </a:buClr>
              <a:buSzPts val="4635"/>
              <a:buNone/>
              <a:defRPr sz="4635"/>
            </a:lvl2pPr>
            <a:lvl3pPr marL="1371600" lvl="2" indent="-228600" algn="l">
              <a:lnSpc>
                <a:spcPct val="90000"/>
              </a:lnSpc>
              <a:spcBef>
                <a:spcPts val="1655"/>
              </a:spcBef>
              <a:spcAft>
                <a:spcPts val="0"/>
              </a:spcAft>
              <a:buClr>
                <a:schemeClr val="dk1"/>
              </a:buClr>
              <a:buSzPts val="3973"/>
              <a:buNone/>
              <a:defRPr sz="3973"/>
            </a:lvl3pPr>
            <a:lvl4pPr marL="1828800" lvl="3" indent="-228600" algn="l">
              <a:lnSpc>
                <a:spcPct val="90000"/>
              </a:lnSpc>
              <a:spcBef>
                <a:spcPts val="1655"/>
              </a:spcBef>
              <a:spcAft>
                <a:spcPts val="0"/>
              </a:spcAft>
              <a:buClr>
                <a:schemeClr val="dk1"/>
              </a:buClr>
              <a:buSzPts val="3311"/>
              <a:buNone/>
              <a:defRPr sz="3311"/>
            </a:lvl4pPr>
            <a:lvl5pPr marL="2286000" lvl="4" indent="-228600" algn="l">
              <a:lnSpc>
                <a:spcPct val="90000"/>
              </a:lnSpc>
              <a:spcBef>
                <a:spcPts val="1655"/>
              </a:spcBef>
              <a:spcAft>
                <a:spcPts val="0"/>
              </a:spcAft>
              <a:buClr>
                <a:schemeClr val="dk1"/>
              </a:buClr>
              <a:buSzPts val="3311"/>
              <a:buNone/>
              <a:defRPr sz="3311"/>
            </a:lvl5pPr>
            <a:lvl6pPr marL="2743200" lvl="5" indent="-228600" algn="l">
              <a:lnSpc>
                <a:spcPct val="90000"/>
              </a:lnSpc>
              <a:spcBef>
                <a:spcPts val="1655"/>
              </a:spcBef>
              <a:spcAft>
                <a:spcPts val="0"/>
              </a:spcAft>
              <a:buClr>
                <a:schemeClr val="dk1"/>
              </a:buClr>
              <a:buSzPts val="3311"/>
              <a:buNone/>
              <a:defRPr sz="3311"/>
            </a:lvl6pPr>
            <a:lvl7pPr marL="3200400" lvl="6" indent="-228600" algn="l">
              <a:lnSpc>
                <a:spcPct val="90000"/>
              </a:lnSpc>
              <a:spcBef>
                <a:spcPts val="1655"/>
              </a:spcBef>
              <a:spcAft>
                <a:spcPts val="0"/>
              </a:spcAft>
              <a:buClr>
                <a:schemeClr val="dk1"/>
              </a:buClr>
              <a:buSzPts val="3311"/>
              <a:buNone/>
              <a:defRPr sz="3311"/>
            </a:lvl7pPr>
            <a:lvl8pPr marL="3657600" lvl="7" indent="-228600" algn="l">
              <a:lnSpc>
                <a:spcPct val="90000"/>
              </a:lnSpc>
              <a:spcBef>
                <a:spcPts val="1655"/>
              </a:spcBef>
              <a:spcAft>
                <a:spcPts val="0"/>
              </a:spcAft>
              <a:buClr>
                <a:schemeClr val="dk1"/>
              </a:buClr>
              <a:buSzPts val="3311"/>
              <a:buNone/>
              <a:defRPr sz="3311"/>
            </a:lvl8pPr>
            <a:lvl9pPr marL="4114800" lvl="8" indent="-228600" algn="l">
              <a:lnSpc>
                <a:spcPct val="90000"/>
              </a:lnSpc>
              <a:spcBef>
                <a:spcPts val="1655"/>
              </a:spcBef>
              <a:spcAft>
                <a:spcPts val="0"/>
              </a:spcAft>
              <a:buClr>
                <a:schemeClr val="dk1"/>
              </a:buClr>
              <a:buSzPts val="3311"/>
              <a:buNone/>
              <a:defRPr sz="3311"/>
            </a:lvl9pPr>
          </a:lstStyle>
          <a:p>
            <a:endParaRPr/>
          </a:p>
        </p:txBody>
      </p:sp>
      <p:sp>
        <p:nvSpPr>
          <p:cNvPr id="65" name="Google Shape;65;p11"/>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2081421" y="2278913"/>
            <a:ext cx="26112371" cy="827341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4568"/>
              <a:buFont typeface="Calibri"/>
              <a:buNone/>
              <a:defRPr sz="1456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2081421" y="11394520"/>
            <a:ext cx="26112371" cy="27158594"/>
          </a:xfrm>
          <a:prstGeom prst="rect">
            <a:avLst/>
          </a:prstGeom>
          <a:noFill/>
          <a:ln>
            <a:noFill/>
          </a:ln>
        </p:spPr>
        <p:txBody>
          <a:bodyPr spcFirstLastPara="1" wrap="square" lIns="91425" tIns="45700" rIns="91425" bIns="45700" anchor="t" anchorCtr="0">
            <a:normAutofit/>
          </a:bodyPr>
          <a:lstStyle>
            <a:lvl1pPr marL="457200" marR="0" lvl="0" indent="-817308" algn="l" rtl="0">
              <a:lnSpc>
                <a:spcPct val="90000"/>
              </a:lnSpc>
              <a:spcBef>
                <a:spcPts val="3311"/>
              </a:spcBef>
              <a:spcAft>
                <a:spcPts val="0"/>
              </a:spcAft>
              <a:buClr>
                <a:schemeClr val="dk1"/>
              </a:buClr>
              <a:buSzPts val="9271"/>
              <a:buFont typeface="Arial"/>
              <a:buChar char="•"/>
              <a:defRPr sz="9271" b="0" i="0" u="none" strike="noStrike" cap="none">
                <a:solidFill>
                  <a:schemeClr val="dk1"/>
                </a:solidFill>
                <a:latin typeface="Calibri"/>
                <a:ea typeface="Calibri"/>
                <a:cs typeface="Calibri"/>
                <a:sym typeface="Calibri"/>
              </a:defRPr>
            </a:lvl1pPr>
            <a:lvl2pPr marL="914400" marR="0" lvl="1" indent="-733171" algn="l" rtl="0">
              <a:lnSpc>
                <a:spcPct val="90000"/>
              </a:lnSpc>
              <a:spcBef>
                <a:spcPts val="1655"/>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2pPr>
            <a:lvl3pPr marL="1371600" marR="0" lvl="2" indent="-649097" algn="l" rtl="0">
              <a:lnSpc>
                <a:spcPct val="90000"/>
              </a:lnSpc>
              <a:spcBef>
                <a:spcPts val="1655"/>
              </a:spcBef>
              <a:spcAft>
                <a:spcPts val="0"/>
              </a:spcAft>
              <a:buClr>
                <a:schemeClr val="dk1"/>
              </a:buClr>
              <a:buSzPts val="6622"/>
              <a:buFont typeface="Arial"/>
              <a:buChar char="•"/>
              <a:defRPr sz="6622" b="0" i="0" u="none" strike="noStrike" cap="none">
                <a:solidFill>
                  <a:schemeClr val="dk1"/>
                </a:solidFill>
                <a:latin typeface="Calibri"/>
                <a:ea typeface="Calibri"/>
                <a:cs typeface="Calibri"/>
                <a:sym typeface="Calibri"/>
              </a:defRPr>
            </a:lvl3pPr>
            <a:lvl4pPr marL="1828800" marR="0" lvl="3"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4pPr>
            <a:lvl5pPr marL="2286000" marR="0" lvl="4"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5pPr>
            <a:lvl6pPr marL="2743200" marR="0" lvl="5"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6pPr>
            <a:lvl7pPr marL="3200400" marR="0" lvl="6"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7pPr>
            <a:lvl8pPr marL="3657600" marR="0" lvl="7" indent="-607060"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8pPr>
            <a:lvl9pPr marL="4114800" marR="0" lvl="8" indent="-607059" algn="l" rtl="0">
              <a:lnSpc>
                <a:spcPct val="90000"/>
              </a:lnSpc>
              <a:spcBef>
                <a:spcPts val="1655"/>
              </a:spcBef>
              <a:spcAft>
                <a:spcPts val="0"/>
              </a:spcAft>
              <a:buClr>
                <a:schemeClr val="dk1"/>
              </a:buClr>
              <a:buSzPts val="5960"/>
              <a:buFont typeface="Arial"/>
              <a:buChar char="•"/>
              <a:defRPr sz="596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2081421" y="39672756"/>
            <a:ext cx="6811923" cy="227890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97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10028665" y="39672756"/>
            <a:ext cx="10217884" cy="227890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97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21381869" y="39672756"/>
            <a:ext cx="6811923" cy="227890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973" b="0" i="0" u="none" strike="noStrike" cap="none">
                <a:solidFill>
                  <a:srgbClr val="888888"/>
                </a:solidFill>
                <a:latin typeface="Calibri"/>
                <a:ea typeface="Calibri"/>
                <a:cs typeface="Calibri"/>
                <a:sym typeface="Calibri"/>
              </a:defRPr>
            </a:lvl1pPr>
            <a:lvl2pPr marL="0" marR="0" lvl="1" indent="0" algn="r" rtl="0">
              <a:spcBef>
                <a:spcPts val="0"/>
              </a:spcBef>
              <a:buNone/>
              <a:defRPr sz="3973" b="0" i="0" u="none" strike="noStrike" cap="none">
                <a:solidFill>
                  <a:srgbClr val="888888"/>
                </a:solidFill>
                <a:latin typeface="Calibri"/>
                <a:ea typeface="Calibri"/>
                <a:cs typeface="Calibri"/>
                <a:sym typeface="Calibri"/>
              </a:defRPr>
            </a:lvl2pPr>
            <a:lvl3pPr marL="0" marR="0" lvl="2" indent="0" algn="r" rtl="0">
              <a:spcBef>
                <a:spcPts val="0"/>
              </a:spcBef>
              <a:buNone/>
              <a:defRPr sz="3973" b="0" i="0" u="none" strike="noStrike" cap="none">
                <a:solidFill>
                  <a:srgbClr val="888888"/>
                </a:solidFill>
                <a:latin typeface="Calibri"/>
                <a:ea typeface="Calibri"/>
                <a:cs typeface="Calibri"/>
                <a:sym typeface="Calibri"/>
              </a:defRPr>
            </a:lvl3pPr>
            <a:lvl4pPr marL="0" marR="0" lvl="3" indent="0" algn="r" rtl="0">
              <a:spcBef>
                <a:spcPts val="0"/>
              </a:spcBef>
              <a:buNone/>
              <a:defRPr sz="3973" b="0" i="0" u="none" strike="noStrike" cap="none">
                <a:solidFill>
                  <a:srgbClr val="888888"/>
                </a:solidFill>
                <a:latin typeface="Calibri"/>
                <a:ea typeface="Calibri"/>
                <a:cs typeface="Calibri"/>
                <a:sym typeface="Calibri"/>
              </a:defRPr>
            </a:lvl4pPr>
            <a:lvl5pPr marL="0" marR="0" lvl="4" indent="0" algn="r" rtl="0">
              <a:spcBef>
                <a:spcPts val="0"/>
              </a:spcBef>
              <a:buNone/>
              <a:defRPr sz="3973" b="0" i="0" u="none" strike="noStrike" cap="none">
                <a:solidFill>
                  <a:srgbClr val="888888"/>
                </a:solidFill>
                <a:latin typeface="Calibri"/>
                <a:ea typeface="Calibri"/>
                <a:cs typeface="Calibri"/>
                <a:sym typeface="Calibri"/>
              </a:defRPr>
            </a:lvl5pPr>
            <a:lvl6pPr marL="0" marR="0" lvl="5" indent="0" algn="r" rtl="0">
              <a:spcBef>
                <a:spcPts val="0"/>
              </a:spcBef>
              <a:buNone/>
              <a:defRPr sz="3973" b="0" i="0" u="none" strike="noStrike" cap="none">
                <a:solidFill>
                  <a:srgbClr val="888888"/>
                </a:solidFill>
                <a:latin typeface="Calibri"/>
                <a:ea typeface="Calibri"/>
                <a:cs typeface="Calibri"/>
                <a:sym typeface="Calibri"/>
              </a:defRPr>
            </a:lvl6pPr>
            <a:lvl7pPr marL="0" marR="0" lvl="6" indent="0" algn="r" rtl="0">
              <a:spcBef>
                <a:spcPts val="0"/>
              </a:spcBef>
              <a:buNone/>
              <a:defRPr sz="3973" b="0" i="0" u="none" strike="noStrike" cap="none">
                <a:solidFill>
                  <a:srgbClr val="888888"/>
                </a:solidFill>
                <a:latin typeface="Calibri"/>
                <a:ea typeface="Calibri"/>
                <a:cs typeface="Calibri"/>
                <a:sym typeface="Calibri"/>
              </a:defRPr>
            </a:lvl7pPr>
            <a:lvl8pPr marL="0" marR="0" lvl="7" indent="0" algn="r" rtl="0">
              <a:spcBef>
                <a:spcPts val="0"/>
              </a:spcBef>
              <a:buNone/>
              <a:defRPr sz="3973" b="0" i="0" u="none" strike="noStrike" cap="none">
                <a:solidFill>
                  <a:srgbClr val="888888"/>
                </a:solidFill>
                <a:latin typeface="Calibri"/>
                <a:ea typeface="Calibri"/>
                <a:cs typeface="Calibri"/>
                <a:sym typeface="Calibri"/>
              </a:defRPr>
            </a:lvl8pPr>
            <a:lvl9pPr marL="0" marR="0" lvl="8" indent="0" algn="r" rtl="0">
              <a:spcBef>
                <a:spcPts val="0"/>
              </a:spcBef>
              <a:buNone/>
              <a:defRPr sz="397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jpg"/><Relationship Id="rId21" Type="http://schemas.openxmlformats.org/officeDocument/2006/relationships/image" Target="../media/image19.png"/><Relationship Id="rId7" Type="http://schemas.openxmlformats.org/officeDocument/2006/relationships/image" Target="../media/image5.jpg"/><Relationship Id="rId12" Type="http://schemas.openxmlformats.org/officeDocument/2006/relationships/image" Target="../media/image10.jp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24" Type="http://schemas.openxmlformats.org/officeDocument/2006/relationships/image" Target="../media/image22.jpeg"/><Relationship Id="rId5" Type="http://schemas.openxmlformats.org/officeDocument/2006/relationships/image" Target="../media/image3.jpg"/><Relationship Id="rId15" Type="http://schemas.openxmlformats.org/officeDocument/2006/relationships/image" Target="../media/image13.sv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jp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0" name="Google Shape;93;p1">
            <a:extLst>
              <a:ext uri="{FF2B5EF4-FFF2-40B4-BE49-F238E27FC236}">
                <a16:creationId xmlns:a16="http://schemas.microsoft.com/office/drawing/2014/main" id="{029080F9-E5DD-3924-6A47-C22F0C2D391B}"/>
              </a:ext>
            </a:extLst>
          </p:cNvPr>
          <p:cNvSpPr/>
          <p:nvPr/>
        </p:nvSpPr>
        <p:spPr>
          <a:xfrm>
            <a:off x="835756" y="21051426"/>
            <a:ext cx="28113812" cy="16918815"/>
          </a:xfrm>
          <a:prstGeom prst="roundRect">
            <a:avLst>
              <a:gd name="adj" fmla="val 5481"/>
            </a:avLst>
          </a:prstGeom>
          <a:solidFill>
            <a:srgbClr val="DEEBF6"/>
          </a:solidFill>
          <a:ln w="76200" cap="flat" cmpd="sng">
            <a:solidFill>
              <a:srgbClr val="2E75B6"/>
            </a:solidFill>
            <a:prstDash val="solid"/>
            <a:miter lim="800000"/>
            <a:headEnd type="none" w="sm" len="sm"/>
            <a:tailEnd type="none" w="sm" len="sm"/>
          </a:ln>
        </p:spPr>
        <p:txBody>
          <a:bodyPr spcFirstLastPara="1" wrap="square" lIns="91425" tIns="45700" rIns="91425" bIns="45700" anchor="ctr" anchorCtr="0">
            <a:noAutofit/>
          </a:bodyPr>
          <a:lstStyle/>
          <a:p>
            <a:pPr algn="just"/>
            <a:r>
              <a:rPr lang="en-GB" sz="4000" i="1" dirty="0">
                <a:solidFill>
                  <a:srgbClr val="93C47D"/>
                </a:solidFill>
                <a:latin typeface="Calibri" panose="020F0502020204030204" pitchFamily="34" charset="0"/>
                <a:ea typeface="Times New Roman" panose="02020603050405020304" pitchFamily="18" charset="0"/>
              </a:rPr>
              <a:t> </a:t>
            </a:r>
            <a:endParaRPr lang="en-GB" sz="3678" b="1" i="0" u="none" strike="noStrike" cap="none" dirty="0">
              <a:solidFill>
                <a:schemeClr val="dk1"/>
              </a:solidFill>
              <a:latin typeface="Calibri"/>
              <a:ea typeface="Calibri"/>
              <a:cs typeface="Calibri"/>
              <a:sym typeface="Calibri"/>
            </a:endParaRPr>
          </a:p>
        </p:txBody>
      </p:sp>
      <p:sp>
        <p:nvSpPr>
          <p:cNvPr id="84" name="Google Shape;84;p1"/>
          <p:cNvSpPr/>
          <p:nvPr/>
        </p:nvSpPr>
        <p:spPr>
          <a:xfrm>
            <a:off x="-29186" y="2395091"/>
            <a:ext cx="30275212" cy="5040000"/>
          </a:xfrm>
          <a:prstGeom prst="rect">
            <a:avLst/>
          </a:prstGeom>
          <a:solidFill>
            <a:srgbClr val="2E75B5"/>
          </a:solidFill>
          <a:ln w="25400" cap="flat" cmpd="sng">
            <a:solidFill>
              <a:srgbClr val="2E75B5"/>
            </a:solidFill>
            <a:prstDash val="solid"/>
            <a:round/>
            <a:headEnd type="none" w="sm" len="sm"/>
            <a:tailEnd type="none" w="sm" len="sm"/>
          </a:ln>
        </p:spPr>
        <p:txBody>
          <a:bodyPr spcFirstLastPara="1" wrap="square" lIns="38200" tIns="38200" rIns="38200" bIns="38200" anchor="t" anchorCtr="0">
            <a:spAutoFit/>
          </a:bodyPr>
          <a:lstStyle/>
          <a:p>
            <a:pPr marL="0" marR="0" lvl="0" indent="0" algn="l" rtl="0">
              <a:spcBef>
                <a:spcPts val="0"/>
              </a:spcBef>
              <a:spcAft>
                <a:spcPts val="0"/>
              </a:spcAft>
              <a:buNone/>
            </a:pPr>
            <a:endParaRPr sz="1287"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1287"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1287"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1287"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1287" b="0" i="0" u="none" strike="noStrike" cap="none">
              <a:solidFill>
                <a:schemeClr val="dk1"/>
              </a:solidFill>
              <a:latin typeface="Arial"/>
              <a:ea typeface="Arial"/>
              <a:cs typeface="Arial"/>
              <a:sym typeface="Arial"/>
            </a:endParaRPr>
          </a:p>
        </p:txBody>
      </p:sp>
      <p:sp>
        <p:nvSpPr>
          <p:cNvPr id="85" name="Google Shape;85;p1"/>
          <p:cNvSpPr txBox="1"/>
          <p:nvPr/>
        </p:nvSpPr>
        <p:spPr>
          <a:xfrm flipH="1">
            <a:off x="2166485" y="2612707"/>
            <a:ext cx="25942242" cy="23083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7200" b="1" i="0" u="none" strike="noStrike" cap="none" dirty="0">
                <a:solidFill>
                  <a:schemeClr val="lt1"/>
                </a:solidFill>
                <a:latin typeface="Calibri"/>
                <a:ea typeface="Calibri"/>
                <a:cs typeface="Calibri"/>
                <a:sym typeface="Calibri"/>
              </a:rPr>
              <a:t>Altered expression of regulatory components of RNA metabolism in prostate cancer</a:t>
            </a:r>
            <a:endParaRPr lang="en-GB" dirty="0"/>
          </a:p>
        </p:txBody>
      </p:sp>
      <p:sp>
        <p:nvSpPr>
          <p:cNvPr id="88" name="Google Shape;88;p1"/>
          <p:cNvSpPr txBox="1"/>
          <p:nvPr/>
        </p:nvSpPr>
        <p:spPr>
          <a:xfrm flipH="1">
            <a:off x="9182242" y="4826023"/>
            <a:ext cx="12958211" cy="2462557"/>
          </a:xfrm>
          <a:prstGeom prst="rect">
            <a:avLst/>
          </a:prstGeom>
          <a:noFill/>
          <a:ln>
            <a:noFill/>
          </a:ln>
        </p:spPr>
        <p:txBody>
          <a:bodyPr spcFirstLastPara="1" wrap="square" lIns="91425" tIns="45700" rIns="91425" bIns="45700" anchor="t" anchorCtr="0">
            <a:spAutoFit/>
          </a:bodyPr>
          <a:lstStyle/>
          <a:p>
            <a:pPr algn="ctr">
              <a:lnSpc>
                <a:spcPct val="107000"/>
              </a:lnSpc>
              <a:buNone/>
            </a:pPr>
            <a:r>
              <a:rPr lang="es-E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STUDENTS: Martínez-</a:t>
            </a:r>
            <a:r>
              <a:rPr lang="es-E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Moriana</a:t>
            </a:r>
            <a:r>
              <a:rPr lang="es-E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L.</a:t>
            </a:r>
            <a:r>
              <a:rPr lang="es-ES" sz="240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a:t>
            </a:r>
            <a:r>
              <a:rPr lang="es-E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Moreno-López, E </a:t>
            </a:r>
            <a:r>
              <a:rPr lang="es-ES" sz="240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a:t>
            </a:r>
            <a:r>
              <a:rPr lang="es-E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Porras-Moya A.</a:t>
            </a:r>
            <a:r>
              <a:rPr lang="es-ES" sz="240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a:t>
            </a:r>
            <a:r>
              <a:rPr lang="es-E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Serrano-Hernández, A.</a:t>
            </a:r>
            <a:r>
              <a:rPr lang="es-ES" sz="240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a:t>
            </a:r>
            <a:endParaRPr lang="es-E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buNone/>
            </a:pPr>
            <a:r>
              <a:rPr lang="es-E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COORDINATING PROFESSOR: García-Larrea M.</a:t>
            </a:r>
            <a:r>
              <a:rPr lang="es-ES" sz="240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a:t>
            </a:r>
            <a:r>
              <a:rPr lang="es-E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León-Rodríguez, E.</a:t>
            </a:r>
            <a:r>
              <a:rPr lang="es-ES" sz="240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 </a:t>
            </a:r>
            <a:endParaRPr lang="es-E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ct val="107000"/>
              </a:lnSpc>
              <a:spcAft>
                <a:spcPts val="800"/>
              </a:spcAft>
              <a:buNone/>
            </a:pPr>
            <a:r>
              <a:rPr lang="es-E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RESEARCHER: Gil-Duque, I. </a:t>
            </a:r>
            <a:r>
              <a:rPr lang="es-ES" sz="240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3</a:t>
            </a:r>
            <a:endParaRPr lang="es-E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buNone/>
            </a:pPr>
            <a:r>
              <a:rPr lang="es-ES" sz="240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a:t>
            </a:r>
            <a:r>
              <a:rPr lang="es-E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IES </a:t>
            </a:r>
            <a:r>
              <a:rPr lang="es-E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Fidiana</a:t>
            </a:r>
            <a:endParaRPr lang="es-E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buNone/>
            </a:pPr>
            <a:r>
              <a:rPr lang="es-ES" sz="240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a:t>
            </a:r>
            <a:r>
              <a:rPr lang="es-E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Centro </a:t>
            </a:r>
            <a:r>
              <a:rPr lang="es-ES" sz="24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Zalima</a:t>
            </a:r>
            <a:endParaRPr lang="es-E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s-ES" sz="240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3</a:t>
            </a:r>
            <a:r>
              <a:rPr lang="es-E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IMIBIC</a:t>
            </a:r>
          </a:p>
        </p:txBody>
      </p:sp>
      <p:sp>
        <p:nvSpPr>
          <p:cNvPr id="89" name="Google Shape;89;p1"/>
          <p:cNvSpPr/>
          <p:nvPr/>
        </p:nvSpPr>
        <p:spPr>
          <a:xfrm>
            <a:off x="835756" y="8598970"/>
            <a:ext cx="13913431" cy="11574600"/>
          </a:xfrm>
          <a:prstGeom prst="roundRect">
            <a:avLst>
              <a:gd name="adj" fmla="val 8706"/>
            </a:avLst>
          </a:prstGeom>
          <a:solidFill>
            <a:srgbClr val="DEEBF6"/>
          </a:solidFill>
          <a:ln w="76200" cap="flat" cmpd="sng">
            <a:solidFill>
              <a:srgbClr val="2E75B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endParaRPr lang="es-ES" sz="3678" b="1" i="0" u="none" strike="noStrike" cap="none" dirty="0">
              <a:solidFill>
                <a:schemeClr val="dk1"/>
              </a:solidFill>
              <a:latin typeface="Calibri"/>
              <a:ea typeface="Calibri"/>
              <a:cs typeface="Calibri"/>
              <a:sym typeface="Calibri"/>
            </a:endParaRPr>
          </a:p>
        </p:txBody>
      </p:sp>
      <p:sp>
        <p:nvSpPr>
          <p:cNvPr id="90" name="Google Shape;90;p1"/>
          <p:cNvSpPr txBox="1"/>
          <p:nvPr/>
        </p:nvSpPr>
        <p:spPr>
          <a:xfrm flipH="1">
            <a:off x="9679679" y="14531066"/>
            <a:ext cx="8815500" cy="6585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3678" b="1" i="0" u="none" strike="noStrike" cap="none">
              <a:solidFill>
                <a:schemeClr val="dk1"/>
              </a:solidFill>
              <a:latin typeface="Calibri"/>
              <a:ea typeface="Calibri"/>
              <a:cs typeface="Calibri"/>
              <a:sym typeface="Calibri"/>
            </a:endParaRPr>
          </a:p>
        </p:txBody>
      </p:sp>
      <p:sp>
        <p:nvSpPr>
          <p:cNvPr id="91" name="Google Shape;91;p1"/>
          <p:cNvSpPr/>
          <p:nvPr/>
        </p:nvSpPr>
        <p:spPr>
          <a:xfrm>
            <a:off x="1062235" y="8100197"/>
            <a:ext cx="4708198" cy="1038736"/>
          </a:xfrm>
          <a:prstGeom prst="roundRect">
            <a:avLst>
              <a:gd name="adj" fmla="val 16667"/>
            </a:avLst>
          </a:prstGeom>
          <a:solidFill>
            <a:srgbClr val="2E75B6"/>
          </a:solidFill>
          <a:ln w="12700" cap="flat" cmpd="sng">
            <a:solidFill>
              <a:srgbClr val="2E75B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4514" b="1" i="0" u="none" strike="noStrike" cap="none" dirty="0">
                <a:solidFill>
                  <a:schemeClr val="lt1"/>
                </a:solidFill>
                <a:latin typeface="Calibri"/>
                <a:ea typeface="Calibri"/>
                <a:cs typeface="Calibri"/>
                <a:sym typeface="Calibri"/>
              </a:rPr>
              <a:t>INTRODUCTION</a:t>
            </a:r>
            <a:endParaRPr dirty="0"/>
          </a:p>
        </p:txBody>
      </p:sp>
      <p:sp>
        <p:nvSpPr>
          <p:cNvPr id="92" name="Google Shape;92;p1"/>
          <p:cNvSpPr/>
          <p:nvPr/>
        </p:nvSpPr>
        <p:spPr>
          <a:xfrm>
            <a:off x="1897668" y="17265067"/>
            <a:ext cx="12277200" cy="2273700"/>
          </a:xfrm>
          <a:prstGeom prst="roundRect">
            <a:avLst>
              <a:gd name="adj" fmla="val 16667"/>
            </a:avLst>
          </a:prstGeom>
          <a:solidFill>
            <a:srgbClr val="FFF6D9"/>
          </a:solidFill>
          <a:ln w="57150" cap="flat" cmpd="sng">
            <a:solidFill>
              <a:srgbClr val="E9CD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s-ES" sz="3678" b="1" i="0" u="none" strike="noStrike" cap="none">
                <a:solidFill>
                  <a:schemeClr val="dk1"/>
                </a:solidFill>
                <a:latin typeface="Calibri"/>
                <a:ea typeface="Calibri"/>
                <a:cs typeface="Calibri"/>
                <a:sym typeface="Calibri"/>
              </a:rPr>
              <a:t>OBJECTIVES</a:t>
            </a:r>
            <a:endParaRPr sz="5015" b="1" i="0" u="none" strike="noStrike" cap="none" dirty="0">
              <a:solidFill>
                <a:schemeClr val="dk1"/>
              </a:solidFill>
              <a:latin typeface="Calibri"/>
              <a:ea typeface="Calibri"/>
              <a:cs typeface="Calibri"/>
              <a:sym typeface="Calibri"/>
            </a:endParaRPr>
          </a:p>
        </p:txBody>
      </p:sp>
      <p:sp>
        <p:nvSpPr>
          <p:cNvPr id="93" name="Google Shape;93;p1"/>
          <p:cNvSpPr/>
          <p:nvPr/>
        </p:nvSpPr>
        <p:spPr>
          <a:xfrm>
            <a:off x="15525468" y="8598970"/>
            <a:ext cx="13424100" cy="11498400"/>
          </a:xfrm>
          <a:prstGeom prst="roundRect">
            <a:avLst>
              <a:gd name="adj" fmla="val 5481"/>
            </a:avLst>
          </a:prstGeom>
          <a:solidFill>
            <a:srgbClr val="DEEBF6"/>
          </a:solidFill>
          <a:ln w="76200" cap="flat" cmpd="sng">
            <a:solidFill>
              <a:srgbClr val="2E75B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endParaRPr sz="3678" b="1" i="0" u="none" strike="noStrike" cap="none">
              <a:solidFill>
                <a:schemeClr val="dk1"/>
              </a:solidFill>
              <a:latin typeface="Calibri"/>
              <a:ea typeface="Calibri"/>
              <a:cs typeface="Calibri"/>
              <a:sym typeface="Calibri"/>
            </a:endParaRPr>
          </a:p>
        </p:txBody>
      </p:sp>
      <p:sp>
        <p:nvSpPr>
          <p:cNvPr id="94" name="Google Shape;94;p1"/>
          <p:cNvSpPr/>
          <p:nvPr/>
        </p:nvSpPr>
        <p:spPr>
          <a:xfrm>
            <a:off x="14954879" y="8100197"/>
            <a:ext cx="7456315" cy="1038736"/>
          </a:xfrm>
          <a:prstGeom prst="roundRect">
            <a:avLst>
              <a:gd name="adj" fmla="val 16667"/>
            </a:avLst>
          </a:prstGeom>
          <a:solidFill>
            <a:srgbClr val="2E75B6"/>
          </a:solidFill>
          <a:ln w="12700" cap="flat" cmpd="sng">
            <a:solidFill>
              <a:srgbClr val="2E75B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4514" b="1" i="0" u="none" strike="noStrike" cap="none" dirty="0">
                <a:solidFill>
                  <a:schemeClr val="lt1"/>
                </a:solidFill>
                <a:latin typeface="Calibri"/>
                <a:ea typeface="Calibri"/>
                <a:cs typeface="Calibri"/>
                <a:sym typeface="Calibri"/>
              </a:rPr>
              <a:t>MATERIALS AND METHODS</a:t>
            </a:r>
            <a:endParaRPr dirty="0"/>
          </a:p>
        </p:txBody>
      </p:sp>
      <p:sp>
        <p:nvSpPr>
          <p:cNvPr id="95" name="Google Shape;95;p1"/>
          <p:cNvSpPr txBox="1"/>
          <p:nvPr/>
        </p:nvSpPr>
        <p:spPr>
          <a:xfrm>
            <a:off x="1925295" y="15321236"/>
            <a:ext cx="5445600" cy="288900"/>
          </a:xfrm>
          <a:prstGeom prst="rect">
            <a:avLst/>
          </a:prstGeom>
          <a:noFill/>
          <a:ln>
            <a:noFill/>
          </a:ln>
        </p:spPr>
        <p:txBody>
          <a:bodyPr spcFirstLastPara="1" wrap="square" lIns="38200" tIns="38200" rIns="38200" bIns="38200" anchor="t" anchorCtr="0">
            <a:spAutoFit/>
          </a:bodyPr>
          <a:lstStyle/>
          <a:p>
            <a:pPr marL="0" marR="0" lvl="0" indent="0" algn="ctr" rtl="0">
              <a:spcBef>
                <a:spcPts val="0"/>
              </a:spcBef>
              <a:spcAft>
                <a:spcPts val="0"/>
              </a:spcAft>
              <a:buNone/>
            </a:pPr>
            <a:endParaRPr/>
          </a:p>
        </p:txBody>
      </p:sp>
      <p:sp>
        <p:nvSpPr>
          <p:cNvPr id="97" name="Google Shape;97;p1"/>
          <p:cNvSpPr/>
          <p:nvPr/>
        </p:nvSpPr>
        <p:spPr>
          <a:xfrm>
            <a:off x="1062234" y="20479782"/>
            <a:ext cx="4186509" cy="1038736"/>
          </a:xfrm>
          <a:prstGeom prst="roundRect">
            <a:avLst>
              <a:gd name="adj" fmla="val 16667"/>
            </a:avLst>
          </a:prstGeom>
          <a:solidFill>
            <a:srgbClr val="2E75B6"/>
          </a:solidFill>
          <a:ln w="12700" cap="flat" cmpd="sng">
            <a:solidFill>
              <a:srgbClr val="2E75B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4514" b="1" i="0" u="none" strike="noStrike" cap="none" dirty="0">
                <a:solidFill>
                  <a:schemeClr val="lt1"/>
                </a:solidFill>
                <a:latin typeface="Calibri"/>
                <a:ea typeface="Calibri"/>
                <a:cs typeface="Calibri"/>
                <a:sym typeface="Calibri"/>
              </a:rPr>
              <a:t>RESULTS</a:t>
            </a:r>
            <a:endParaRPr dirty="0"/>
          </a:p>
        </p:txBody>
      </p:sp>
      <p:sp>
        <p:nvSpPr>
          <p:cNvPr id="98" name="Google Shape;98;p1"/>
          <p:cNvSpPr/>
          <p:nvPr/>
        </p:nvSpPr>
        <p:spPr>
          <a:xfrm>
            <a:off x="835756" y="38878307"/>
            <a:ext cx="13913463" cy="3513770"/>
          </a:xfrm>
          <a:prstGeom prst="roundRect">
            <a:avLst>
              <a:gd name="adj" fmla="val 8706"/>
            </a:avLst>
          </a:prstGeom>
          <a:solidFill>
            <a:srgbClr val="FFF6D9"/>
          </a:solidFill>
          <a:ln w="76200" cap="flat" cmpd="sng">
            <a:solidFill>
              <a:srgbClr val="E9CD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endParaRPr sz="3678" b="1" i="0" u="none" strike="noStrike" cap="none">
              <a:solidFill>
                <a:schemeClr val="dk1"/>
              </a:solidFill>
              <a:latin typeface="Calibri"/>
              <a:ea typeface="Calibri"/>
              <a:cs typeface="Calibri"/>
              <a:sym typeface="Calibri"/>
            </a:endParaRPr>
          </a:p>
        </p:txBody>
      </p:sp>
      <p:sp>
        <p:nvSpPr>
          <p:cNvPr id="99" name="Google Shape;99;p1"/>
          <p:cNvSpPr/>
          <p:nvPr/>
        </p:nvSpPr>
        <p:spPr>
          <a:xfrm>
            <a:off x="1180177" y="38358939"/>
            <a:ext cx="4426487" cy="1038736"/>
          </a:xfrm>
          <a:prstGeom prst="roundRect">
            <a:avLst>
              <a:gd name="adj" fmla="val 16667"/>
            </a:avLst>
          </a:prstGeom>
          <a:solidFill>
            <a:srgbClr val="E9CD76"/>
          </a:solidFill>
          <a:ln w="12700" cap="flat" cmpd="sng">
            <a:solidFill>
              <a:srgbClr val="E9CD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4514" b="1" i="0" u="none" strike="noStrike" cap="none" dirty="0">
                <a:solidFill>
                  <a:schemeClr val="dk1"/>
                </a:solidFill>
                <a:latin typeface="Calibri"/>
                <a:ea typeface="Calibri"/>
                <a:cs typeface="Calibri"/>
                <a:sym typeface="Calibri"/>
              </a:rPr>
              <a:t>CONCLUSIONS</a:t>
            </a:r>
            <a:endParaRPr dirty="0"/>
          </a:p>
        </p:txBody>
      </p:sp>
      <p:sp>
        <p:nvSpPr>
          <p:cNvPr id="100" name="Google Shape;100;p1"/>
          <p:cNvSpPr/>
          <p:nvPr/>
        </p:nvSpPr>
        <p:spPr>
          <a:xfrm>
            <a:off x="15108420" y="38921559"/>
            <a:ext cx="13841148" cy="3404239"/>
          </a:xfrm>
          <a:prstGeom prst="roundRect">
            <a:avLst>
              <a:gd name="adj" fmla="val 8706"/>
            </a:avLst>
          </a:prstGeom>
          <a:solidFill>
            <a:srgbClr val="DEEBF6"/>
          </a:solidFill>
          <a:ln w="76200" cap="flat" cmpd="sng">
            <a:solidFill>
              <a:srgbClr val="2E75B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endParaRPr sz="3678" b="1" i="0" u="none" strike="noStrike" cap="none">
              <a:solidFill>
                <a:schemeClr val="dk1"/>
              </a:solidFill>
              <a:latin typeface="Calibri"/>
              <a:ea typeface="Calibri"/>
              <a:cs typeface="Calibri"/>
              <a:sym typeface="Calibri"/>
            </a:endParaRPr>
          </a:p>
        </p:txBody>
      </p:sp>
      <p:sp>
        <p:nvSpPr>
          <p:cNvPr id="101" name="Google Shape;101;p1"/>
          <p:cNvSpPr/>
          <p:nvPr/>
        </p:nvSpPr>
        <p:spPr>
          <a:xfrm>
            <a:off x="15319071" y="38440412"/>
            <a:ext cx="5895008" cy="1038736"/>
          </a:xfrm>
          <a:prstGeom prst="roundRect">
            <a:avLst>
              <a:gd name="adj" fmla="val 16667"/>
            </a:avLst>
          </a:prstGeom>
          <a:solidFill>
            <a:srgbClr val="2E75B6"/>
          </a:solidFill>
          <a:ln w="12700" cap="flat" cmpd="sng">
            <a:solidFill>
              <a:srgbClr val="DEEBF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4514" b="1" i="0" u="none" strike="noStrike" cap="none" dirty="0">
                <a:solidFill>
                  <a:srgbClr val="DEEBF6"/>
                </a:solidFill>
                <a:latin typeface="Calibri"/>
                <a:ea typeface="Calibri"/>
                <a:cs typeface="Calibri"/>
                <a:sym typeface="Calibri"/>
              </a:rPr>
              <a:t>ACKNOWLEDGEMENTS</a:t>
            </a:r>
            <a:endParaRPr lang="es-ES" sz="4800" dirty="0"/>
          </a:p>
        </p:txBody>
      </p:sp>
      <p:sp>
        <p:nvSpPr>
          <p:cNvPr id="102" name="Google Shape;102;p1"/>
          <p:cNvSpPr txBox="1"/>
          <p:nvPr/>
        </p:nvSpPr>
        <p:spPr>
          <a:xfrm>
            <a:off x="15525468" y="39565861"/>
            <a:ext cx="13007084" cy="2677616"/>
          </a:xfrm>
          <a:prstGeom prst="rect">
            <a:avLst/>
          </a:prstGeom>
          <a:noFill/>
          <a:ln>
            <a:noFill/>
          </a:ln>
        </p:spPr>
        <p:txBody>
          <a:bodyPr spcFirstLastPara="1" wrap="square" lIns="91425" tIns="45700" rIns="91425" bIns="45700" anchor="t" anchorCtr="0">
            <a:spAutoFit/>
          </a:bodyPr>
          <a:lstStyle/>
          <a:p>
            <a:pPr marL="457200" marR="0" lvl="0" indent="-393700" algn="just" rtl="0">
              <a:spcBef>
                <a:spcPts val="0"/>
              </a:spcBef>
              <a:spcAft>
                <a:spcPts val="0"/>
              </a:spcAft>
              <a:buClr>
                <a:schemeClr val="dk1"/>
              </a:buClr>
              <a:buSzPts val="2600"/>
              <a:buFont typeface="Calibri"/>
              <a:buChar char="●"/>
            </a:pPr>
            <a:r>
              <a:rPr lang="en-GB" sz="2800" dirty="0">
                <a:effectLst/>
                <a:latin typeface="Calibri" panose="020F0502020204030204" pitchFamily="34" charset="0"/>
                <a:ea typeface="Times New Roman" panose="02020603050405020304" pitchFamily="18" charset="0"/>
                <a:cs typeface="Calibri" panose="020F0502020204030204" pitchFamily="34" charset="0"/>
              </a:rPr>
              <a:t>To the group GC27 ‘</a:t>
            </a:r>
            <a:r>
              <a:rPr lang="en-GB" sz="2800" dirty="0" err="1">
                <a:effectLst/>
                <a:latin typeface="Calibri" panose="020F0502020204030204" pitchFamily="34" charset="0"/>
                <a:ea typeface="Times New Roman" panose="02020603050405020304" pitchFamily="18" charset="0"/>
                <a:cs typeface="Calibri" panose="020F0502020204030204" pitchFamily="34" charset="0"/>
              </a:rPr>
              <a:t>OncObesity</a:t>
            </a:r>
            <a:r>
              <a:rPr lang="en-GB" sz="2800" dirty="0">
                <a:effectLst/>
                <a:latin typeface="Calibri" panose="020F0502020204030204" pitchFamily="34" charset="0"/>
                <a:ea typeface="Times New Roman" panose="02020603050405020304" pitchFamily="18" charset="0"/>
                <a:cs typeface="Calibri" panose="020F0502020204030204" pitchFamily="34" charset="0"/>
              </a:rPr>
              <a:t> and Metabolism’ of IMIBIC</a:t>
            </a:r>
          </a:p>
          <a:p>
            <a:pPr marL="457200" marR="0" lvl="0" indent="-393700" algn="just" rtl="0">
              <a:spcBef>
                <a:spcPts val="0"/>
              </a:spcBef>
              <a:spcAft>
                <a:spcPts val="0"/>
              </a:spcAft>
              <a:buClr>
                <a:schemeClr val="dk1"/>
              </a:buClr>
              <a:buSzPts val="2600"/>
              <a:buFont typeface="Calibri"/>
              <a:buChar char="●"/>
            </a:pPr>
            <a:r>
              <a:rPr lang="en-GB" sz="2800" dirty="0">
                <a:effectLst/>
                <a:latin typeface="Calibri" panose="020F0502020204030204" pitchFamily="34" charset="0"/>
                <a:ea typeface="Times New Roman" panose="02020603050405020304" pitchFamily="18" charset="0"/>
                <a:cs typeface="Calibri" panose="020F0502020204030204" pitchFamily="34" charset="0"/>
              </a:rPr>
              <a:t>To the researcher Ignacio Gil Duque</a:t>
            </a:r>
          </a:p>
          <a:p>
            <a:pPr marL="457200" marR="0" lvl="0" indent="-393700" algn="just" rtl="0">
              <a:spcBef>
                <a:spcPts val="0"/>
              </a:spcBef>
              <a:spcAft>
                <a:spcPts val="0"/>
              </a:spcAft>
              <a:buClr>
                <a:schemeClr val="dk1"/>
              </a:buClr>
              <a:buSzPts val="2600"/>
              <a:buFont typeface="Calibri"/>
              <a:buChar char="●"/>
            </a:pPr>
            <a:r>
              <a:rPr lang="en-GB" sz="2800" dirty="0">
                <a:effectLst/>
                <a:latin typeface="Calibri" panose="020F0502020204030204" pitchFamily="34" charset="0"/>
                <a:ea typeface="Times New Roman" panose="02020603050405020304" pitchFamily="18" charset="0"/>
                <a:cs typeface="Calibri" panose="020F0502020204030204" pitchFamily="34" charset="0"/>
              </a:rPr>
              <a:t>IES FIDIANA and Centro Zalima.</a:t>
            </a:r>
          </a:p>
          <a:p>
            <a:pPr marL="457200" marR="0" lvl="0" indent="-393700" algn="just" rtl="0">
              <a:spcBef>
                <a:spcPts val="0"/>
              </a:spcBef>
              <a:spcAft>
                <a:spcPts val="0"/>
              </a:spcAft>
              <a:buClr>
                <a:schemeClr val="dk1"/>
              </a:buClr>
              <a:buSzPts val="2600"/>
              <a:buFont typeface="Calibri"/>
              <a:buChar char="●"/>
            </a:pPr>
            <a:r>
              <a:rPr lang="en-GB" sz="2800" dirty="0">
                <a:effectLst/>
                <a:latin typeface="Calibri" panose="020F0502020204030204" pitchFamily="34" charset="0"/>
                <a:ea typeface="Times New Roman" panose="02020603050405020304" pitchFamily="18" charset="0"/>
                <a:cs typeface="Calibri" panose="020F0502020204030204" pitchFamily="34" charset="0"/>
              </a:rPr>
              <a:t>To the teachers Mabel García Larrea and Elena León Rodríguez</a:t>
            </a:r>
          </a:p>
          <a:p>
            <a:pPr marL="457200" marR="0" lvl="0" indent="-393700" algn="just" rtl="0">
              <a:spcBef>
                <a:spcPts val="0"/>
              </a:spcBef>
              <a:spcAft>
                <a:spcPts val="0"/>
              </a:spcAft>
              <a:buClr>
                <a:schemeClr val="dk1"/>
              </a:buClr>
              <a:buSzPts val="2600"/>
              <a:buFont typeface="Calibri"/>
              <a:buChar char="●"/>
            </a:pPr>
            <a:r>
              <a:rPr lang="en-GB" sz="2800" dirty="0">
                <a:effectLst/>
                <a:latin typeface="Calibri" panose="020F0502020204030204" pitchFamily="34" charset="0"/>
                <a:ea typeface="Times New Roman" panose="02020603050405020304" pitchFamily="18" charset="0"/>
                <a:cs typeface="Calibri" panose="020F0502020204030204" pitchFamily="34" charset="0"/>
              </a:rPr>
              <a:t>To the Educational Innovation and Curriculum Development Project </a:t>
            </a:r>
            <a:r>
              <a:rPr lang="en-GB" sz="2800" b="1" dirty="0">
                <a:effectLst/>
                <a:latin typeface="Calibri" panose="020F0502020204030204" pitchFamily="34" charset="0"/>
                <a:ea typeface="Times New Roman" panose="02020603050405020304" pitchFamily="18" charset="0"/>
                <a:cs typeface="Calibri" panose="020F0502020204030204" pitchFamily="34" charset="0"/>
              </a:rPr>
              <a:t>FIDICIENCIA 3.0</a:t>
            </a:r>
            <a:r>
              <a:rPr lang="en-GB" sz="2800" dirty="0">
                <a:effectLst/>
                <a:latin typeface="Calibri" panose="020F0502020204030204" pitchFamily="34" charset="0"/>
                <a:ea typeface="Times New Roman" panose="02020603050405020304" pitchFamily="18" charset="0"/>
                <a:cs typeface="Calibri" panose="020F0502020204030204" pitchFamily="34" charset="0"/>
              </a:rPr>
              <a:t> (Andalusian Regional Government).</a:t>
            </a:r>
            <a:endParaRPr lang="en-GB" sz="28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03" name="Google Shape;103;p1"/>
          <p:cNvSpPr txBox="1"/>
          <p:nvPr/>
        </p:nvSpPr>
        <p:spPr>
          <a:xfrm flipH="1">
            <a:off x="16011325" y="12039996"/>
            <a:ext cx="2967688"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400" b="1" dirty="0">
                <a:solidFill>
                  <a:schemeClr val="dk1"/>
                </a:solidFill>
                <a:latin typeface="Calibri"/>
                <a:ea typeface="Calibri"/>
                <a:cs typeface="Calibri"/>
                <a:sym typeface="Calibri"/>
              </a:rPr>
              <a:t>ARN EXTRACTION HOOD</a:t>
            </a:r>
            <a:endParaRPr sz="2400" b="1" dirty="0">
              <a:solidFill>
                <a:schemeClr val="dk1"/>
              </a:solidFill>
              <a:latin typeface="Calibri"/>
              <a:ea typeface="Calibri"/>
              <a:cs typeface="Calibri"/>
              <a:sym typeface="Calibri"/>
            </a:endParaRPr>
          </a:p>
        </p:txBody>
      </p:sp>
      <p:pic>
        <p:nvPicPr>
          <p:cNvPr id="105" name="Google Shape;105;p1"/>
          <p:cNvPicPr preferRelativeResize="0"/>
          <p:nvPr/>
        </p:nvPicPr>
        <p:blipFill>
          <a:blip r:embed="rId3">
            <a:alphaModFix/>
          </a:blip>
          <a:stretch>
            <a:fillRect/>
          </a:stretch>
        </p:blipFill>
        <p:spPr>
          <a:xfrm>
            <a:off x="16099013" y="9650600"/>
            <a:ext cx="2880000" cy="2160000"/>
          </a:xfrm>
          <a:prstGeom prst="rect">
            <a:avLst/>
          </a:prstGeom>
          <a:solidFill>
            <a:srgbClr val="FFF6D9"/>
          </a:solidFill>
          <a:ln w="19050" cap="flat" cmpd="sng">
            <a:solidFill>
              <a:srgbClr val="EACD76"/>
            </a:solidFill>
            <a:prstDash val="solid"/>
            <a:miter lim="8000"/>
            <a:headEnd type="none" w="sm" len="sm"/>
            <a:tailEnd type="none" w="sm" len="sm"/>
          </a:ln>
        </p:spPr>
      </p:pic>
      <p:pic>
        <p:nvPicPr>
          <p:cNvPr id="106" name="Google Shape;106;p1"/>
          <p:cNvPicPr preferRelativeResize="0"/>
          <p:nvPr/>
        </p:nvPicPr>
        <p:blipFill>
          <a:blip r:embed="rId4">
            <a:alphaModFix/>
          </a:blip>
          <a:stretch>
            <a:fillRect/>
          </a:stretch>
        </p:blipFill>
        <p:spPr>
          <a:xfrm>
            <a:off x="16166906" y="14870836"/>
            <a:ext cx="2160000" cy="2880000"/>
          </a:xfrm>
          <a:prstGeom prst="rect">
            <a:avLst/>
          </a:prstGeom>
          <a:noFill/>
          <a:ln w="19050">
            <a:solidFill>
              <a:srgbClr val="EACD76"/>
            </a:solidFill>
          </a:ln>
        </p:spPr>
      </p:pic>
      <p:pic>
        <p:nvPicPr>
          <p:cNvPr id="107" name="Google Shape;107;p1"/>
          <p:cNvPicPr preferRelativeResize="0"/>
          <p:nvPr/>
        </p:nvPicPr>
        <p:blipFill>
          <a:blip r:embed="rId5">
            <a:alphaModFix/>
          </a:blip>
          <a:stretch>
            <a:fillRect/>
          </a:stretch>
        </p:blipFill>
        <p:spPr>
          <a:xfrm>
            <a:off x="20432415" y="14891943"/>
            <a:ext cx="2160000" cy="2880000"/>
          </a:xfrm>
          <a:prstGeom prst="rect">
            <a:avLst/>
          </a:prstGeom>
          <a:noFill/>
          <a:ln w="19050">
            <a:solidFill>
              <a:srgbClr val="EACD76"/>
            </a:solidFill>
          </a:ln>
        </p:spPr>
      </p:pic>
      <p:pic>
        <p:nvPicPr>
          <p:cNvPr id="108" name="Google Shape;108;p1"/>
          <p:cNvPicPr preferRelativeResize="0"/>
          <p:nvPr/>
        </p:nvPicPr>
        <p:blipFill>
          <a:blip r:embed="rId6">
            <a:alphaModFix/>
          </a:blip>
          <a:stretch>
            <a:fillRect/>
          </a:stretch>
        </p:blipFill>
        <p:spPr>
          <a:xfrm>
            <a:off x="20971195" y="9553026"/>
            <a:ext cx="1440000" cy="2160000"/>
          </a:xfrm>
          <a:prstGeom prst="rect">
            <a:avLst/>
          </a:prstGeom>
          <a:noFill/>
          <a:ln w="19050">
            <a:solidFill>
              <a:srgbClr val="EACD76"/>
            </a:solidFill>
          </a:ln>
        </p:spPr>
      </p:pic>
      <p:pic>
        <p:nvPicPr>
          <p:cNvPr id="109" name="Google Shape;109;p1"/>
          <p:cNvPicPr preferRelativeResize="0"/>
          <p:nvPr/>
        </p:nvPicPr>
        <p:blipFill>
          <a:blip r:embed="rId7">
            <a:alphaModFix/>
          </a:blip>
          <a:stretch>
            <a:fillRect/>
          </a:stretch>
        </p:blipFill>
        <p:spPr>
          <a:xfrm>
            <a:off x="25056588" y="9580399"/>
            <a:ext cx="1440000" cy="2160000"/>
          </a:xfrm>
          <a:prstGeom prst="rect">
            <a:avLst/>
          </a:prstGeom>
          <a:noFill/>
          <a:ln w="19050">
            <a:solidFill>
              <a:srgbClr val="EACD76"/>
            </a:solidFill>
          </a:ln>
        </p:spPr>
      </p:pic>
      <p:pic>
        <p:nvPicPr>
          <p:cNvPr id="110" name="Google Shape;110;p1"/>
          <p:cNvPicPr preferRelativeResize="0"/>
          <p:nvPr/>
        </p:nvPicPr>
        <p:blipFill>
          <a:blip r:embed="rId8">
            <a:alphaModFix/>
          </a:blip>
          <a:stretch>
            <a:fillRect/>
          </a:stretch>
        </p:blipFill>
        <p:spPr>
          <a:xfrm>
            <a:off x="24791587" y="14816729"/>
            <a:ext cx="2160000" cy="2880000"/>
          </a:xfrm>
          <a:prstGeom prst="rect">
            <a:avLst/>
          </a:prstGeom>
          <a:noFill/>
          <a:ln w="19050">
            <a:solidFill>
              <a:srgbClr val="EACD76"/>
            </a:solidFill>
          </a:ln>
        </p:spPr>
      </p:pic>
      <p:sp>
        <p:nvSpPr>
          <p:cNvPr id="111" name="Google Shape;111;p1"/>
          <p:cNvSpPr txBox="1"/>
          <p:nvPr/>
        </p:nvSpPr>
        <p:spPr>
          <a:xfrm>
            <a:off x="2207892" y="27529315"/>
            <a:ext cx="9079302" cy="569589"/>
          </a:xfrm>
          <a:prstGeom prst="rect">
            <a:avLst/>
          </a:prstGeom>
          <a:noFill/>
          <a:ln>
            <a:noFill/>
          </a:ln>
        </p:spPr>
        <p:txBody>
          <a:bodyPr spcFirstLastPara="1" wrap="square" lIns="38200" tIns="38200" rIns="38200" bIns="38200" anchor="t" anchorCtr="0">
            <a:spAutoFit/>
          </a:bodyPr>
          <a:lstStyle/>
          <a:p>
            <a:pPr marL="457200" marR="0" lvl="0" indent="0" algn="ctr" rtl="0">
              <a:spcBef>
                <a:spcPts val="0"/>
              </a:spcBef>
              <a:spcAft>
                <a:spcPts val="0"/>
              </a:spcAft>
              <a:buNone/>
            </a:pPr>
            <a:r>
              <a:rPr lang="en-GB" sz="3200" b="1" dirty="0">
                <a:solidFill>
                  <a:schemeClr val="accent1">
                    <a:lumMod val="50000"/>
                  </a:schemeClr>
                </a:solidFill>
              </a:rPr>
              <a:t>2) qPCR QUANTIFICATION</a:t>
            </a:r>
          </a:p>
        </p:txBody>
      </p:sp>
      <p:sp>
        <p:nvSpPr>
          <p:cNvPr id="112" name="Google Shape;112;p1"/>
          <p:cNvSpPr txBox="1"/>
          <p:nvPr/>
        </p:nvSpPr>
        <p:spPr>
          <a:xfrm flipH="1">
            <a:off x="3155488" y="26290659"/>
            <a:ext cx="8735611" cy="4616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_tradnl" sz="2400" dirty="0">
                <a:solidFill>
                  <a:schemeClr val="dk1"/>
                </a:solidFill>
                <a:latin typeface="Calibri"/>
                <a:ea typeface="Calibri"/>
                <a:cs typeface="Calibri"/>
                <a:sym typeface="Calibri"/>
              </a:rPr>
              <a:t>RNA </a:t>
            </a:r>
            <a:r>
              <a:rPr lang="es-ES_tradnl" sz="2400" dirty="0" err="1">
                <a:solidFill>
                  <a:schemeClr val="dk1"/>
                </a:solidFill>
                <a:latin typeface="Calibri"/>
                <a:ea typeface="Calibri"/>
                <a:cs typeface="Calibri"/>
                <a:sym typeface="Calibri"/>
              </a:rPr>
              <a:t>concentration</a:t>
            </a:r>
            <a:r>
              <a:rPr lang="es-ES_tradnl" sz="2400" dirty="0">
                <a:solidFill>
                  <a:schemeClr val="dk1"/>
                </a:solidFill>
                <a:latin typeface="Calibri"/>
                <a:ea typeface="Calibri"/>
                <a:cs typeface="Calibri"/>
                <a:sym typeface="Calibri"/>
              </a:rPr>
              <a:t> and </a:t>
            </a:r>
            <a:r>
              <a:rPr lang="es-ES_tradnl" sz="2400" dirty="0" err="1">
                <a:solidFill>
                  <a:schemeClr val="dk1"/>
                </a:solidFill>
                <a:latin typeface="Calibri"/>
                <a:ea typeface="Calibri"/>
                <a:cs typeface="Calibri"/>
                <a:sym typeface="Calibri"/>
              </a:rPr>
              <a:t>purity</a:t>
            </a:r>
            <a:r>
              <a:rPr lang="es-ES_tradnl" sz="2400" dirty="0">
                <a:solidFill>
                  <a:schemeClr val="dk1"/>
                </a:solidFill>
                <a:latin typeface="Calibri"/>
                <a:ea typeface="Calibri"/>
                <a:cs typeface="Calibri"/>
                <a:sym typeface="Calibri"/>
              </a:rPr>
              <a:t> ratios </a:t>
            </a:r>
            <a:r>
              <a:rPr lang="es-ES_tradnl" sz="2400" dirty="0" err="1">
                <a:solidFill>
                  <a:schemeClr val="dk1"/>
                </a:solidFill>
                <a:latin typeface="Calibri"/>
                <a:ea typeface="Calibri"/>
                <a:cs typeface="Calibri"/>
                <a:sym typeface="Calibri"/>
              </a:rPr>
              <a:t>of</a:t>
            </a:r>
            <a:r>
              <a:rPr lang="es-ES_tradnl" sz="2400" dirty="0">
                <a:solidFill>
                  <a:schemeClr val="dk1"/>
                </a:solidFill>
                <a:latin typeface="Calibri"/>
                <a:ea typeface="Calibri"/>
                <a:cs typeface="Calibri"/>
                <a:sym typeface="Calibri"/>
              </a:rPr>
              <a:t> </a:t>
            </a:r>
            <a:r>
              <a:rPr lang="es-ES_tradnl" sz="2400" dirty="0" err="1">
                <a:solidFill>
                  <a:schemeClr val="dk1"/>
                </a:solidFill>
                <a:latin typeface="Calibri"/>
                <a:ea typeface="Calibri"/>
                <a:cs typeface="Calibri"/>
                <a:sym typeface="Calibri"/>
              </a:rPr>
              <a:t>extracted</a:t>
            </a:r>
            <a:r>
              <a:rPr lang="es-ES_tradnl" sz="2400" dirty="0">
                <a:solidFill>
                  <a:schemeClr val="dk1"/>
                </a:solidFill>
                <a:latin typeface="Calibri"/>
                <a:ea typeface="Calibri"/>
                <a:cs typeface="Calibri"/>
                <a:sym typeface="Calibri"/>
              </a:rPr>
              <a:t> </a:t>
            </a:r>
            <a:r>
              <a:rPr lang="es-ES_tradnl" sz="2400" dirty="0" err="1">
                <a:solidFill>
                  <a:schemeClr val="dk1"/>
                </a:solidFill>
                <a:latin typeface="Calibri"/>
                <a:ea typeface="Calibri"/>
                <a:cs typeface="Calibri"/>
                <a:sym typeface="Calibri"/>
              </a:rPr>
              <a:t>samples</a:t>
            </a:r>
            <a:endParaRPr lang="es-ES_tradnl" sz="2400" i="0" u="none" strike="noStrike" cap="none" dirty="0">
              <a:solidFill>
                <a:schemeClr val="dk1"/>
              </a:solidFill>
              <a:latin typeface="Calibri"/>
              <a:ea typeface="Calibri"/>
              <a:cs typeface="Calibri"/>
              <a:sym typeface="Calibri"/>
            </a:endParaRPr>
          </a:p>
        </p:txBody>
      </p:sp>
      <p:cxnSp>
        <p:nvCxnSpPr>
          <p:cNvPr id="113" name="Google Shape;113;p1"/>
          <p:cNvCxnSpPr>
            <a:cxnSpLocks/>
          </p:cNvCxnSpPr>
          <p:nvPr/>
        </p:nvCxnSpPr>
        <p:spPr>
          <a:xfrm>
            <a:off x="19389714" y="10499582"/>
            <a:ext cx="1279642" cy="24457"/>
          </a:xfrm>
          <a:prstGeom prst="straightConnector1">
            <a:avLst/>
          </a:prstGeom>
          <a:noFill/>
          <a:ln w="152400" cap="flat" cmpd="sng">
            <a:solidFill>
              <a:schemeClr val="dk2"/>
            </a:solidFill>
            <a:prstDash val="solid"/>
            <a:round/>
            <a:headEnd type="none" w="med" len="med"/>
            <a:tailEnd type="triangle" w="med" len="med"/>
          </a:ln>
        </p:spPr>
      </p:cxnSp>
      <p:cxnSp>
        <p:nvCxnSpPr>
          <p:cNvPr id="114" name="Google Shape;114;p1"/>
          <p:cNvCxnSpPr/>
          <p:nvPr/>
        </p:nvCxnSpPr>
        <p:spPr>
          <a:xfrm>
            <a:off x="22882178" y="10451987"/>
            <a:ext cx="1788000" cy="32100"/>
          </a:xfrm>
          <a:prstGeom prst="straightConnector1">
            <a:avLst/>
          </a:prstGeom>
          <a:noFill/>
          <a:ln w="152400" cap="flat" cmpd="sng">
            <a:solidFill>
              <a:schemeClr val="dk2"/>
            </a:solidFill>
            <a:prstDash val="solid"/>
            <a:round/>
            <a:headEnd type="none" w="med" len="med"/>
            <a:tailEnd type="triangle" w="med" len="med"/>
          </a:ln>
        </p:spPr>
      </p:cxnSp>
      <p:cxnSp>
        <p:nvCxnSpPr>
          <p:cNvPr id="115" name="Google Shape;115;p1"/>
          <p:cNvCxnSpPr/>
          <p:nvPr/>
        </p:nvCxnSpPr>
        <p:spPr>
          <a:xfrm>
            <a:off x="25859888" y="12538260"/>
            <a:ext cx="10500" cy="2094300"/>
          </a:xfrm>
          <a:prstGeom prst="straightConnector1">
            <a:avLst/>
          </a:prstGeom>
          <a:noFill/>
          <a:ln w="152400" cap="flat" cmpd="sng">
            <a:solidFill>
              <a:schemeClr val="dk2"/>
            </a:solidFill>
            <a:prstDash val="solid"/>
            <a:round/>
            <a:headEnd type="none" w="med" len="med"/>
            <a:tailEnd type="triangle" w="med" len="med"/>
          </a:ln>
        </p:spPr>
      </p:cxnSp>
      <p:cxnSp>
        <p:nvCxnSpPr>
          <p:cNvPr id="116" name="Google Shape;116;p1"/>
          <p:cNvCxnSpPr>
            <a:cxnSpLocks/>
          </p:cNvCxnSpPr>
          <p:nvPr/>
        </p:nvCxnSpPr>
        <p:spPr>
          <a:xfrm flipH="1" flipV="1">
            <a:off x="22793606" y="16188766"/>
            <a:ext cx="1815964" cy="1"/>
          </a:xfrm>
          <a:prstGeom prst="straightConnector1">
            <a:avLst/>
          </a:prstGeom>
          <a:noFill/>
          <a:ln w="152400" cap="flat" cmpd="sng">
            <a:solidFill>
              <a:schemeClr val="dk2"/>
            </a:solidFill>
            <a:prstDash val="solid"/>
            <a:round/>
            <a:headEnd type="none" w="med" len="med"/>
            <a:tailEnd type="triangle" w="med" len="med"/>
          </a:ln>
        </p:spPr>
      </p:cxnSp>
      <p:cxnSp>
        <p:nvCxnSpPr>
          <p:cNvPr id="117" name="Google Shape;117;p1"/>
          <p:cNvCxnSpPr>
            <a:cxnSpLocks/>
          </p:cNvCxnSpPr>
          <p:nvPr/>
        </p:nvCxnSpPr>
        <p:spPr>
          <a:xfrm flipH="1" flipV="1">
            <a:off x="18809938" y="16378630"/>
            <a:ext cx="1464349" cy="68565"/>
          </a:xfrm>
          <a:prstGeom prst="straightConnector1">
            <a:avLst/>
          </a:prstGeom>
          <a:noFill/>
          <a:ln w="152400" cap="flat" cmpd="sng">
            <a:solidFill>
              <a:schemeClr val="dk2"/>
            </a:solidFill>
            <a:prstDash val="solid"/>
            <a:round/>
            <a:headEnd type="none" w="med" len="med"/>
            <a:tailEnd type="triangle" w="med" len="med"/>
          </a:ln>
        </p:spPr>
      </p:cxnSp>
      <p:sp>
        <p:nvSpPr>
          <p:cNvPr id="118" name="Google Shape;118;p1"/>
          <p:cNvSpPr txBox="1"/>
          <p:nvPr/>
        </p:nvSpPr>
        <p:spPr>
          <a:xfrm>
            <a:off x="21177027" y="12091160"/>
            <a:ext cx="1516034" cy="44508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dirty="0" err="1">
                <a:solidFill>
                  <a:schemeClr val="dk1"/>
                </a:solidFill>
                <a:latin typeface="Calibri"/>
                <a:ea typeface="Calibri"/>
                <a:cs typeface="Calibri"/>
                <a:sym typeface="Calibri"/>
              </a:rPr>
              <a:t>DNAsa</a:t>
            </a:r>
            <a:endParaRPr lang="en-GB" sz="2400" b="1" dirty="0">
              <a:solidFill>
                <a:schemeClr val="dk1"/>
              </a:solidFill>
              <a:latin typeface="Calibri"/>
              <a:ea typeface="Calibri"/>
              <a:cs typeface="Calibri"/>
              <a:sym typeface="Calibri"/>
            </a:endParaRPr>
          </a:p>
        </p:txBody>
      </p:sp>
      <p:sp>
        <p:nvSpPr>
          <p:cNvPr id="119" name="Google Shape;119;p1"/>
          <p:cNvSpPr txBox="1"/>
          <p:nvPr/>
        </p:nvSpPr>
        <p:spPr>
          <a:xfrm>
            <a:off x="24594877" y="11855875"/>
            <a:ext cx="2452875" cy="52594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S" sz="2400" b="1" dirty="0">
                <a:solidFill>
                  <a:schemeClr val="dk1"/>
                </a:solidFill>
                <a:latin typeface="Calibri"/>
                <a:ea typeface="Calibri"/>
                <a:cs typeface="Calibri"/>
                <a:sym typeface="Calibri"/>
              </a:rPr>
              <a:t>QUANTIFICACION</a:t>
            </a:r>
            <a:endParaRPr sz="2400" b="1" dirty="0">
              <a:solidFill>
                <a:schemeClr val="dk1"/>
              </a:solidFill>
              <a:latin typeface="Calibri"/>
              <a:ea typeface="Calibri"/>
              <a:cs typeface="Calibri"/>
              <a:sym typeface="Calibri"/>
            </a:endParaRPr>
          </a:p>
        </p:txBody>
      </p:sp>
      <p:sp>
        <p:nvSpPr>
          <p:cNvPr id="120" name="Google Shape;120;p1"/>
          <p:cNvSpPr txBox="1"/>
          <p:nvPr/>
        </p:nvSpPr>
        <p:spPr>
          <a:xfrm>
            <a:off x="24330660" y="18086497"/>
            <a:ext cx="3350677" cy="48750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2400" b="1" dirty="0">
                <a:solidFill>
                  <a:schemeClr val="dk1"/>
                </a:solidFill>
                <a:latin typeface="Calibri"/>
                <a:ea typeface="Calibri"/>
                <a:cs typeface="Calibri"/>
                <a:sym typeface="Calibri"/>
              </a:rPr>
              <a:t>RETROTRANSCRIPTION</a:t>
            </a:r>
            <a:endParaRPr sz="2400" b="1" dirty="0">
              <a:solidFill>
                <a:schemeClr val="dk1"/>
              </a:solidFill>
              <a:latin typeface="Calibri"/>
              <a:ea typeface="Calibri"/>
              <a:cs typeface="Calibri"/>
              <a:sym typeface="Calibri"/>
            </a:endParaRPr>
          </a:p>
        </p:txBody>
      </p:sp>
      <p:sp>
        <p:nvSpPr>
          <p:cNvPr id="121" name="Google Shape;121;p1"/>
          <p:cNvSpPr txBox="1"/>
          <p:nvPr/>
        </p:nvSpPr>
        <p:spPr>
          <a:xfrm>
            <a:off x="20690641" y="18068851"/>
            <a:ext cx="2272551" cy="6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2400" b="1" dirty="0" err="1">
                <a:solidFill>
                  <a:schemeClr val="dk1"/>
                </a:solidFill>
                <a:latin typeface="Calibri"/>
                <a:ea typeface="Calibri"/>
                <a:cs typeface="Calibri"/>
                <a:sym typeface="Calibri"/>
              </a:rPr>
              <a:t>qPCR</a:t>
            </a:r>
            <a:r>
              <a:rPr lang="es-ES" sz="2400" b="1" dirty="0">
                <a:solidFill>
                  <a:schemeClr val="dk1"/>
                </a:solidFill>
                <a:latin typeface="Calibri"/>
                <a:ea typeface="Calibri"/>
                <a:cs typeface="Calibri"/>
                <a:sym typeface="Calibri"/>
              </a:rPr>
              <a:t> LOAD</a:t>
            </a:r>
            <a:endParaRPr sz="2400" b="1" dirty="0">
              <a:solidFill>
                <a:schemeClr val="dk1"/>
              </a:solidFill>
              <a:latin typeface="Calibri"/>
              <a:ea typeface="Calibri"/>
              <a:cs typeface="Calibri"/>
              <a:sym typeface="Calibri"/>
            </a:endParaRPr>
          </a:p>
        </p:txBody>
      </p:sp>
      <p:sp>
        <p:nvSpPr>
          <p:cNvPr id="122" name="Google Shape;122;p1"/>
          <p:cNvSpPr txBox="1"/>
          <p:nvPr/>
        </p:nvSpPr>
        <p:spPr>
          <a:xfrm>
            <a:off x="15947111" y="17922396"/>
            <a:ext cx="2575983" cy="86105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400" b="1" dirty="0">
                <a:solidFill>
                  <a:schemeClr val="dk1"/>
                </a:solidFill>
                <a:latin typeface="Calibri"/>
                <a:ea typeface="Calibri"/>
                <a:cs typeface="Calibri"/>
                <a:sym typeface="Calibri"/>
              </a:rPr>
              <a:t>qPCR MACHINE</a:t>
            </a:r>
          </a:p>
          <a:p>
            <a:pPr marL="0" lvl="0" indent="0" algn="ctr" rtl="0">
              <a:spcBef>
                <a:spcPts val="0"/>
              </a:spcBef>
              <a:spcAft>
                <a:spcPts val="0"/>
              </a:spcAft>
              <a:buNone/>
            </a:pPr>
            <a:r>
              <a:rPr lang="en-GB" sz="2400" b="1" dirty="0">
                <a:solidFill>
                  <a:schemeClr val="dk1"/>
                </a:solidFill>
                <a:latin typeface="Calibri"/>
                <a:ea typeface="Calibri"/>
                <a:cs typeface="Calibri"/>
                <a:sym typeface="Calibri"/>
              </a:rPr>
              <a:t>Thermocycler</a:t>
            </a:r>
          </a:p>
        </p:txBody>
      </p:sp>
      <p:sp>
        <p:nvSpPr>
          <p:cNvPr id="123" name="Google Shape;123;p1"/>
          <p:cNvSpPr txBox="1"/>
          <p:nvPr/>
        </p:nvSpPr>
        <p:spPr>
          <a:xfrm>
            <a:off x="1134226" y="39641826"/>
            <a:ext cx="13208703" cy="2871027"/>
          </a:xfrm>
          <a:prstGeom prst="rect">
            <a:avLst/>
          </a:prstGeom>
          <a:noFill/>
          <a:ln>
            <a:noFill/>
          </a:ln>
        </p:spPr>
        <p:txBody>
          <a:bodyPr spcFirstLastPara="1" wrap="square" lIns="91425" tIns="91425" rIns="91425" bIns="91425" anchor="t" anchorCtr="0">
            <a:noAutofit/>
          </a:bodyPr>
          <a:lstStyle/>
          <a:p>
            <a:pPr marL="342900" lvl="0" indent="-342900" algn="just">
              <a:lnSpc>
                <a:spcPct val="107000"/>
              </a:lnSpc>
              <a:spcAft>
                <a:spcPts val="800"/>
              </a:spcAft>
              <a:buFont typeface="Symbol" pitchFamily="2" charset="2"/>
              <a:buChar char=""/>
            </a:pPr>
            <a:r>
              <a:rPr lang="en-GB" sz="2600" dirty="0" err="1">
                <a:solidFill>
                  <a:srgbClr val="000000"/>
                </a:solidFill>
                <a:effectLst/>
                <a:latin typeface="Calibri" panose="020F0502020204030204" pitchFamily="34" charset="0"/>
                <a:ea typeface="Times New Roman" panose="02020603050405020304" pitchFamily="18" charset="0"/>
              </a:rPr>
              <a:t>Everolimus</a:t>
            </a:r>
            <a:r>
              <a:rPr lang="en-GB" sz="2600" dirty="0">
                <a:solidFill>
                  <a:srgbClr val="000000"/>
                </a:solidFill>
                <a:effectLst/>
                <a:latin typeface="Calibri" panose="020F0502020204030204" pitchFamily="34" charset="0"/>
                <a:ea typeface="Times New Roman" panose="02020603050405020304" pitchFamily="18" charset="0"/>
              </a:rPr>
              <a:t> treatment decreases the expression of CNOT4 in prostate cancer lines, while, on the other hand, this treatment increases the expression of the RUVBL1 gene. </a:t>
            </a:r>
          </a:p>
          <a:p>
            <a:pPr marL="342900" lvl="0" indent="-342900" algn="just">
              <a:lnSpc>
                <a:spcPct val="107000"/>
              </a:lnSpc>
              <a:spcAft>
                <a:spcPts val="800"/>
              </a:spcAft>
              <a:buFont typeface="Symbol" pitchFamily="2" charset="2"/>
              <a:buChar char=""/>
            </a:pPr>
            <a:r>
              <a:rPr lang="en-GB" sz="2600" dirty="0">
                <a:solidFill>
                  <a:srgbClr val="000000"/>
                </a:solidFill>
                <a:effectLst/>
                <a:latin typeface="Calibri" panose="020F0502020204030204" pitchFamily="34" charset="0"/>
                <a:ea typeface="Times New Roman" panose="02020603050405020304" pitchFamily="18" charset="0"/>
              </a:rPr>
              <a:t>In conclusion, </a:t>
            </a:r>
            <a:r>
              <a:rPr lang="en-GB" sz="2600" dirty="0" err="1">
                <a:solidFill>
                  <a:srgbClr val="000000"/>
                </a:solidFill>
                <a:effectLst/>
                <a:latin typeface="Calibri" panose="020F0502020204030204" pitchFamily="34" charset="0"/>
                <a:ea typeface="Times New Roman" panose="02020603050405020304" pitchFamily="18" charset="0"/>
              </a:rPr>
              <a:t>Everolimus</a:t>
            </a:r>
            <a:r>
              <a:rPr lang="en-GB" sz="2600" dirty="0">
                <a:solidFill>
                  <a:srgbClr val="000000"/>
                </a:solidFill>
                <a:effectLst/>
                <a:latin typeface="Calibri" panose="020F0502020204030204" pitchFamily="34" charset="0"/>
                <a:ea typeface="Times New Roman" panose="02020603050405020304" pitchFamily="18" charset="0"/>
              </a:rPr>
              <a:t> treatment in prostate cancer could modulate NMD expression and function, although it would be necessary to explore the different mechanisms by which the effect of NMD and its relationship with prostate cancer could be altered.</a:t>
            </a:r>
            <a:endParaRPr lang="en-GB" sz="2600" dirty="0">
              <a:solidFill>
                <a:schemeClr val="dk1"/>
              </a:solidFill>
            </a:endParaRPr>
          </a:p>
          <a:p>
            <a:pPr marL="0" lvl="0" indent="0" algn="just" rtl="0">
              <a:lnSpc>
                <a:spcPct val="107916"/>
              </a:lnSpc>
              <a:spcBef>
                <a:spcPts val="800"/>
              </a:spcBef>
              <a:spcAft>
                <a:spcPts val="800"/>
              </a:spcAft>
              <a:buClr>
                <a:schemeClr val="dk1"/>
              </a:buClr>
              <a:buSzPts val="1100"/>
              <a:buFont typeface="Arial"/>
              <a:buNone/>
            </a:pPr>
            <a:endParaRPr lang="en-GB" sz="2600" dirty="0">
              <a:solidFill>
                <a:schemeClr val="dk1"/>
              </a:solidFill>
            </a:endParaRPr>
          </a:p>
        </p:txBody>
      </p:sp>
      <p:sp>
        <p:nvSpPr>
          <p:cNvPr id="125" name="Google Shape;125;p1"/>
          <p:cNvSpPr txBox="1"/>
          <p:nvPr/>
        </p:nvSpPr>
        <p:spPr>
          <a:xfrm>
            <a:off x="1749970" y="9348125"/>
            <a:ext cx="12243534" cy="7424746"/>
          </a:xfrm>
          <a:prstGeom prst="rect">
            <a:avLst/>
          </a:prstGeom>
          <a:noFill/>
          <a:ln>
            <a:noFill/>
          </a:ln>
        </p:spPr>
        <p:txBody>
          <a:bodyPr spcFirstLastPara="1" wrap="square" lIns="91425" tIns="91425" rIns="91425" bIns="91425" anchor="t" anchorCtr="0">
            <a:normAutofit fontScale="92500" lnSpcReduction="20000"/>
          </a:bodyPr>
          <a:lstStyle/>
          <a:p>
            <a:pPr marL="0" lvl="0" indent="0" algn="just" rtl="0">
              <a:lnSpc>
                <a:spcPct val="90000"/>
              </a:lnSpc>
              <a:spcBef>
                <a:spcPts val="0"/>
              </a:spcBef>
              <a:spcAft>
                <a:spcPts val="0"/>
              </a:spcAft>
              <a:buSzPts val="789"/>
              <a:buNone/>
            </a:pPr>
            <a:r>
              <a:rPr lang="en-GB" sz="3628" dirty="0">
                <a:solidFill>
                  <a:schemeClr val="dk1"/>
                </a:solidFill>
                <a:latin typeface="Calibri"/>
                <a:ea typeface="Calibri"/>
                <a:cs typeface="Calibri"/>
                <a:sym typeface="Calibri"/>
              </a:rPr>
              <a:t>Prostate cancer is the most common tumour pathology in the male population in developed countries. Currently, the main therapy consists of blocking androgen signalling. However, a large number of patients become resistant to it, progressing to the most aggressive type of the disease, castration-resistant prostate cancer (CRPC).</a:t>
            </a:r>
          </a:p>
          <a:p>
            <a:pPr marL="0" lvl="0" indent="0" algn="just" rtl="0">
              <a:lnSpc>
                <a:spcPct val="90000"/>
              </a:lnSpc>
              <a:spcBef>
                <a:spcPts val="0"/>
              </a:spcBef>
              <a:spcAft>
                <a:spcPts val="0"/>
              </a:spcAft>
              <a:buSzPts val="789"/>
              <a:buNone/>
            </a:pPr>
            <a:endParaRPr lang="en-GB" sz="3628" dirty="0">
              <a:solidFill>
                <a:schemeClr val="dk1"/>
              </a:solidFill>
              <a:latin typeface="Calibri"/>
              <a:ea typeface="Calibri"/>
              <a:cs typeface="Calibri"/>
              <a:sym typeface="Calibri"/>
            </a:endParaRPr>
          </a:p>
          <a:p>
            <a:pPr marL="0" lvl="0" indent="0" algn="just" rtl="0">
              <a:lnSpc>
                <a:spcPct val="90000"/>
              </a:lnSpc>
              <a:spcBef>
                <a:spcPts val="0"/>
              </a:spcBef>
              <a:spcAft>
                <a:spcPts val="0"/>
              </a:spcAft>
              <a:buSzPts val="789"/>
              <a:buNone/>
            </a:pPr>
            <a:r>
              <a:rPr lang="en-GB" sz="3628" dirty="0">
                <a:solidFill>
                  <a:schemeClr val="dk1"/>
                </a:solidFill>
                <a:latin typeface="Calibri"/>
                <a:ea typeface="Calibri"/>
                <a:cs typeface="Calibri"/>
                <a:sym typeface="Calibri"/>
              </a:rPr>
              <a:t>Despite the recent development of androgen receptor (AR) signalling inhibitors, CRPC remains lethal, making it crucial to develop new global and effective diagnostic, prognostic and/or therapeutic targets useful for the management of prostate cancer.</a:t>
            </a:r>
          </a:p>
          <a:p>
            <a:pPr marL="0" lvl="0" indent="0" algn="just" rtl="0">
              <a:lnSpc>
                <a:spcPct val="90000"/>
              </a:lnSpc>
              <a:spcBef>
                <a:spcPts val="0"/>
              </a:spcBef>
              <a:spcAft>
                <a:spcPts val="0"/>
              </a:spcAft>
              <a:buSzPts val="789"/>
              <a:buNone/>
            </a:pPr>
            <a:endParaRPr lang="en-GB" sz="3628" dirty="0">
              <a:solidFill>
                <a:schemeClr val="dk1"/>
              </a:solidFill>
              <a:latin typeface="Calibri"/>
              <a:ea typeface="Calibri"/>
              <a:cs typeface="Calibri"/>
              <a:sym typeface="Calibri"/>
            </a:endParaRPr>
          </a:p>
          <a:p>
            <a:pPr marL="0" lvl="0" indent="0" algn="just" rtl="0">
              <a:lnSpc>
                <a:spcPct val="90000"/>
              </a:lnSpc>
              <a:spcBef>
                <a:spcPts val="0"/>
              </a:spcBef>
              <a:spcAft>
                <a:spcPts val="0"/>
              </a:spcAft>
              <a:buSzPts val="789"/>
              <a:buNone/>
            </a:pPr>
            <a:r>
              <a:rPr lang="en-GB" sz="3628" dirty="0">
                <a:solidFill>
                  <a:schemeClr val="dk1"/>
                </a:solidFill>
                <a:latin typeface="Calibri"/>
                <a:ea typeface="Calibri"/>
                <a:cs typeface="Calibri"/>
                <a:sym typeface="Calibri"/>
              </a:rPr>
              <a:t>In this regard, it has recently been described that the deregulation of RNA metabolism control mechanisms plays a crucial role in several tumour types. </a:t>
            </a:r>
          </a:p>
          <a:p>
            <a:pPr marL="0" lvl="0" indent="0" algn="just" rtl="0">
              <a:lnSpc>
                <a:spcPct val="90000"/>
              </a:lnSpc>
              <a:spcBef>
                <a:spcPts val="0"/>
              </a:spcBef>
              <a:spcAft>
                <a:spcPts val="0"/>
              </a:spcAft>
              <a:buSzPts val="789"/>
              <a:buNone/>
            </a:pPr>
            <a:endParaRPr lang="en-GB" sz="3628" dirty="0">
              <a:solidFill>
                <a:schemeClr val="dk1"/>
              </a:solidFill>
              <a:latin typeface="Calibri"/>
              <a:ea typeface="Calibri"/>
              <a:cs typeface="Calibri"/>
              <a:sym typeface="Calibri"/>
            </a:endParaRPr>
          </a:p>
          <a:p>
            <a:pPr marL="0" lvl="0" indent="0" algn="just" rtl="0">
              <a:lnSpc>
                <a:spcPct val="90000"/>
              </a:lnSpc>
              <a:spcBef>
                <a:spcPts val="0"/>
              </a:spcBef>
              <a:spcAft>
                <a:spcPts val="0"/>
              </a:spcAft>
              <a:buSzPts val="789"/>
              <a:buNone/>
            </a:pPr>
            <a:r>
              <a:rPr lang="en-GB" sz="3628" dirty="0">
                <a:solidFill>
                  <a:schemeClr val="dk1"/>
                </a:solidFill>
                <a:latin typeface="Calibri"/>
                <a:ea typeface="Calibri"/>
                <a:cs typeface="Calibri"/>
                <a:sym typeface="Calibri"/>
              </a:rPr>
              <a:t>Thus, the possible deregulation of some of these control mechanisms (e.g. nonsense-mediated decay) in prostate cancer may be associated with the onset, progression and aggressiveness of these tumours.</a:t>
            </a:r>
          </a:p>
        </p:txBody>
      </p:sp>
      <p:sp>
        <p:nvSpPr>
          <p:cNvPr id="126" name="Google Shape;126;p1"/>
          <p:cNvSpPr txBox="1"/>
          <p:nvPr/>
        </p:nvSpPr>
        <p:spPr>
          <a:xfrm>
            <a:off x="4330520" y="17527131"/>
            <a:ext cx="9397402" cy="2094300"/>
          </a:xfrm>
          <a:prstGeom prst="rect">
            <a:avLst/>
          </a:prstGeom>
          <a:noFill/>
          <a:ln>
            <a:noFill/>
          </a:ln>
        </p:spPr>
        <p:txBody>
          <a:bodyPr spcFirstLastPara="1" wrap="square" lIns="91425" tIns="91425" rIns="91425" bIns="91425" anchor="t" anchorCtr="0">
            <a:noAutofit/>
          </a:bodyPr>
          <a:lstStyle/>
          <a:p>
            <a:pPr marL="0" lvl="0" indent="0" algn="just" rtl="0">
              <a:lnSpc>
                <a:spcPct val="90000"/>
              </a:lnSpc>
              <a:spcBef>
                <a:spcPts val="0"/>
              </a:spcBef>
              <a:spcAft>
                <a:spcPts val="0"/>
              </a:spcAft>
              <a:buClr>
                <a:schemeClr val="dk1"/>
              </a:buClr>
              <a:buSzPts val="852"/>
              <a:buFont typeface="Arial"/>
              <a:buNone/>
            </a:pPr>
            <a:r>
              <a:rPr lang="en-GB" sz="2800" b="1" dirty="0">
                <a:solidFill>
                  <a:schemeClr val="dk1"/>
                </a:solidFill>
                <a:latin typeface="Calibri"/>
                <a:ea typeface="Calibri"/>
                <a:cs typeface="Calibri"/>
                <a:sym typeface="Calibri"/>
              </a:rPr>
              <a:t>To analyse the expression of markers of aggressiveness in prostate cancer and regulatory components of RNA metabolism in response to treatment of brain tumour cells with pharmacological inhibitors.</a:t>
            </a:r>
          </a:p>
        </p:txBody>
      </p:sp>
      <p:sp>
        <p:nvSpPr>
          <p:cNvPr id="127" name="Google Shape;127;p1"/>
          <p:cNvSpPr txBox="1"/>
          <p:nvPr/>
        </p:nvSpPr>
        <p:spPr>
          <a:xfrm>
            <a:off x="2950801" y="21904123"/>
            <a:ext cx="7096467" cy="569589"/>
          </a:xfrm>
          <a:prstGeom prst="rect">
            <a:avLst/>
          </a:prstGeom>
          <a:noFill/>
          <a:ln>
            <a:noFill/>
          </a:ln>
        </p:spPr>
        <p:txBody>
          <a:bodyPr spcFirstLastPara="1" wrap="square" lIns="38200" tIns="38200" rIns="38200" bIns="38200" anchor="t" anchorCtr="0">
            <a:spAutoFit/>
          </a:bodyPr>
          <a:lstStyle/>
          <a:p>
            <a:pPr marR="0" lvl="0" algn="ctr" rtl="0">
              <a:spcBef>
                <a:spcPts val="0"/>
              </a:spcBef>
              <a:spcAft>
                <a:spcPts val="0"/>
              </a:spcAft>
              <a:buSzPts val="4300"/>
            </a:pPr>
            <a:r>
              <a:rPr lang="es-ES" sz="3200" b="1" dirty="0">
                <a:solidFill>
                  <a:schemeClr val="accent1">
                    <a:lumMod val="50000"/>
                  </a:schemeClr>
                </a:solidFill>
              </a:rPr>
              <a:t>1) QUALITY OF ARN</a:t>
            </a:r>
            <a:endParaRPr sz="3200" b="1" dirty="0">
              <a:solidFill>
                <a:schemeClr val="accent1">
                  <a:lumMod val="50000"/>
                </a:schemeClr>
              </a:solidFill>
            </a:endParaRPr>
          </a:p>
        </p:txBody>
      </p:sp>
      <p:sp>
        <p:nvSpPr>
          <p:cNvPr id="131" name="Google Shape;131;p1"/>
          <p:cNvSpPr txBox="1"/>
          <p:nvPr/>
        </p:nvSpPr>
        <p:spPr>
          <a:xfrm flipH="1">
            <a:off x="2330065" y="32607156"/>
            <a:ext cx="10817027"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dirty="0">
                <a:solidFill>
                  <a:schemeClr val="dk1"/>
                </a:solidFill>
                <a:latin typeface="Calibri"/>
                <a:ea typeface="Calibri"/>
                <a:cs typeface="Calibri"/>
                <a:sym typeface="Calibri"/>
              </a:rPr>
              <a:t>Table 3. Gene expression levels as a percentage of temperature.</a:t>
            </a:r>
          </a:p>
        </p:txBody>
      </p:sp>
      <p:sp>
        <p:nvSpPr>
          <p:cNvPr id="132" name="Google Shape;132;p1"/>
          <p:cNvSpPr txBox="1"/>
          <p:nvPr/>
        </p:nvSpPr>
        <p:spPr>
          <a:xfrm>
            <a:off x="17068440" y="21625113"/>
            <a:ext cx="6707738" cy="569589"/>
          </a:xfrm>
          <a:prstGeom prst="rect">
            <a:avLst/>
          </a:prstGeom>
          <a:noFill/>
          <a:ln>
            <a:noFill/>
          </a:ln>
        </p:spPr>
        <p:txBody>
          <a:bodyPr spcFirstLastPara="1" wrap="square" lIns="38200" tIns="38200" rIns="38200" bIns="38200" anchor="t" anchorCtr="0">
            <a:spAutoFit/>
          </a:bodyPr>
          <a:lstStyle/>
          <a:p>
            <a:pPr marL="457200" marR="0" lvl="0" indent="0" algn="ctr" rtl="0">
              <a:spcBef>
                <a:spcPts val="0"/>
              </a:spcBef>
              <a:spcAft>
                <a:spcPts val="0"/>
              </a:spcAft>
              <a:buNone/>
            </a:pPr>
            <a:r>
              <a:rPr lang="es-ES" sz="3200" b="1" dirty="0">
                <a:solidFill>
                  <a:schemeClr val="accent1">
                    <a:lumMod val="50000"/>
                  </a:schemeClr>
                </a:solidFill>
              </a:rPr>
              <a:t>3) MELTING GRAPHICS</a:t>
            </a:r>
            <a:endParaRPr sz="3200" b="1" dirty="0">
              <a:solidFill>
                <a:schemeClr val="accent1">
                  <a:lumMod val="50000"/>
                </a:schemeClr>
              </a:solidFill>
            </a:endParaRPr>
          </a:p>
        </p:txBody>
      </p:sp>
      <p:grpSp>
        <p:nvGrpSpPr>
          <p:cNvPr id="14" name="Grupo 13">
            <a:extLst>
              <a:ext uri="{FF2B5EF4-FFF2-40B4-BE49-F238E27FC236}">
                <a16:creationId xmlns:a16="http://schemas.microsoft.com/office/drawing/2014/main" id="{01F46B99-AAC5-AA9A-D6F9-5E977D10E2D8}"/>
              </a:ext>
            </a:extLst>
          </p:cNvPr>
          <p:cNvGrpSpPr/>
          <p:nvPr/>
        </p:nvGrpSpPr>
        <p:grpSpPr>
          <a:xfrm>
            <a:off x="4182293" y="411686"/>
            <a:ext cx="22643938" cy="1891228"/>
            <a:chOff x="1662909" y="240060"/>
            <a:chExt cx="22643938" cy="1891228"/>
          </a:xfrm>
        </p:grpSpPr>
        <p:pic>
          <p:nvPicPr>
            <p:cNvPr id="87" name="Google Shape;87;p1" descr="Grados - Inicio"/>
            <p:cNvPicPr preferRelativeResize="0"/>
            <p:nvPr/>
          </p:nvPicPr>
          <p:blipFill rotWithShape="1">
            <a:blip r:embed="rId9">
              <a:alphaModFix/>
            </a:blip>
            <a:srcRect/>
            <a:stretch/>
          </p:blipFill>
          <p:spPr>
            <a:xfrm>
              <a:off x="20736093" y="333927"/>
              <a:ext cx="3570754" cy="1672909"/>
            </a:xfrm>
            <a:prstGeom prst="rect">
              <a:avLst/>
            </a:prstGeom>
            <a:noFill/>
            <a:ln>
              <a:noFill/>
            </a:ln>
          </p:spPr>
        </p:pic>
        <p:pic>
          <p:nvPicPr>
            <p:cNvPr id="104" name="Google Shape;104;p1"/>
            <p:cNvPicPr preferRelativeResize="0"/>
            <p:nvPr/>
          </p:nvPicPr>
          <p:blipFill>
            <a:blip r:embed="rId10">
              <a:alphaModFix/>
            </a:blip>
            <a:stretch>
              <a:fillRect/>
            </a:stretch>
          </p:blipFill>
          <p:spPr>
            <a:xfrm>
              <a:off x="1662909" y="240060"/>
              <a:ext cx="4107524" cy="1891228"/>
            </a:xfrm>
            <a:prstGeom prst="rect">
              <a:avLst/>
            </a:prstGeom>
            <a:noFill/>
            <a:ln>
              <a:noFill/>
            </a:ln>
          </p:spPr>
        </p:pic>
        <p:grpSp>
          <p:nvGrpSpPr>
            <p:cNvPr id="4" name="Grupo 3">
              <a:extLst>
                <a:ext uri="{FF2B5EF4-FFF2-40B4-BE49-F238E27FC236}">
                  <a16:creationId xmlns:a16="http://schemas.microsoft.com/office/drawing/2014/main" id="{620399AD-5054-A057-810E-BD4FC7C0CC8A}"/>
                </a:ext>
              </a:extLst>
            </p:cNvPr>
            <p:cNvGrpSpPr/>
            <p:nvPr/>
          </p:nvGrpSpPr>
          <p:grpSpPr>
            <a:xfrm>
              <a:off x="6273875" y="506906"/>
              <a:ext cx="14347622" cy="1483650"/>
              <a:chOff x="-464945" y="13926"/>
              <a:chExt cx="7104684" cy="866307"/>
            </a:xfrm>
          </p:grpSpPr>
          <p:pic>
            <p:nvPicPr>
              <p:cNvPr id="5" name="Google Shape;184;p1" descr="Logotipo, nombre de la empresa&#10;&#10;Descripción generada automáticamente">
                <a:extLst>
                  <a:ext uri="{FF2B5EF4-FFF2-40B4-BE49-F238E27FC236}">
                    <a16:creationId xmlns:a16="http://schemas.microsoft.com/office/drawing/2014/main" id="{F74A9E82-9BBE-2A9D-6E5C-F5CAEE08503E}"/>
                  </a:ext>
                </a:extLst>
              </p:cNvPr>
              <p:cNvPicPr/>
              <p:nvPr/>
            </p:nvPicPr>
            <p:blipFill rotWithShape="1">
              <a:blip r:embed="rId11">
                <a:alphaModFix/>
              </a:blip>
              <a:srcRect t="11695"/>
              <a:stretch/>
            </p:blipFill>
            <p:spPr>
              <a:xfrm>
                <a:off x="5424516" y="13926"/>
                <a:ext cx="1215223" cy="866307"/>
              </a:xfrm>
              <a:prstGeom prst="rect">
                <a:avLst/>
              </a:prstGeom>
              <a:noFill/>
              <a:ln>
                <a:noFill/>
              </a:ln>
            </p:spPr>
          </p:pic>
          <p:grpSp>
            <p:nvGrpSpPr>
              <p:cNvPr id="6" name="Grupo 5">
                <a:extLst>
                  <a:ext uri="{FF2B5EF4-FFF2-40B4-BE49-F238E27FC236}">
                    <a16:creationId xmlns:a16="http://schemas.microsoft.com/office/drawing/2014/main" id="{F28470E7-88B4-4591-FE25-0212F1EBF1E5}"/>
                  </a:ext>
                </a:extLst>
              </p:cNvPr>
              <p:cNvGrpSpPr/>
              <p:nvPr/>
            </p:nvGrpSpPr>
            <p:grpSpPr>
              <a:xfrm>
                <a:off x="-464945" y="26919"/>
                <a:ext cx="5659874" cy="658594"/>
                <a:chOff x="-464945" y="26919"/>
                <a:chExt cx="5659874" cy="658594"/>
              </a:xfrm>
            </p:grpSpPr>
            <p:pic>
              <p:nvPicPr>
                <p:cNvPr id="7" name="Google Shape;186;p1" descr="Círculo&#10;&#10;Descripción generada automáticamente con confianza baja">
                  <a:extLst>
                    <a:ext uri="{FF2B5EF4-FFF2-40B4-BE49-F238E27FC236}">
                      <a16:creationId xmlns:a16="http://schemas.microsoft.com/office/drawing/2014/main" id="{F94F9E0C-CEEF-1685-146F-B4E8136421A4}"/>
                    </a:ext>
                  </a:extLst>
                </p:cNvPr>
                <p:cNvPicPr/>
                <p:nvPr/>
              </p:nvPicPr>
              <p:blipFill rotWithShape="1">
                <a:blip r:embed="rId12">
                  <a:alphaModFix/>
                </a:blip>
                <a:srcRect/>
                <a:stretch/>
              </p:blipFill>
              <p:spPr>
                <a:xfrm>
                  <a:off x="3066783" y="39798"/>
                  <a:ext cx="2128146" cy="645715"/>
                </a:xfrm>
                <a:prstGeom prst="rect">
                  <a:avLst/>
                </a:prstGeom>
                <a:noFill/>
                <a:ln>
                  <a:noFill/>
                </a:ln>
              </p:spPr>
            </p:pic>
            <p:pic>
              <p:nvPicPr>
                <p:cNvPr id="10" name="Imagen 9">
                  <a:extLst>
                    <a:ext uri="{FF2B5EF4-FFF2-40B4-BE49-F238E27FC236}">
                      <a16:creationId xmlns:a16="http://schemas.microsoft.com/office/drawing/2014/main" id="{2E02BA36-EC67-0412-C501-D7EA820CB0D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4945" y="26919"/>
                  <a:ext cx="1036432" cy="641293"/>
                </a:xfrm>
                <a:prstGeom prst="rect">
                  <a:avLst/>
                </a:prstGeom>
              </p:spPr>
            </p:pic>
            <p:pic>
              <p:nvPicPr>
                <p:cNvPr id="11" name="Gráfico 2">
                  <a:extLst>
                    <a:ext uri="{FF2B5EF4-FFF2-40B4-BE49-F238E27FC236}">
                      <a16:creationId xmlns:a16="http://schemas.microsoft.com/office/drawing/2014/main" id="{DE18317F-F3FF-2B85-6DB6-0FF126EBE3B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94788" y="60877"/>
                  <a:ext cx="1215384" cy="575790"/>
                </a:xfrm>
                <a:prstGeom prst="rect">
                  <a:avLst/>
                </a:prstGeom>
              </p:spPr>
            </p:pic>
          </p:grpSp>
        </p:grpSp>
        <p:pic>
          <p:nvPicPr>
            <p:cNvPr id="13" name="Imagen 12">
              <a:extLst>
                <a:ext uri="{FF2B5EF4-FFF2-40B4-BE49-F238E27FC236}">
                  <a16:creationId xmlns:a16="http://schemas.microsoft.com/office/drawing/2014/main" id="{E461D772-A5DE-C065-0483-4C5740C23EC8}"/>
                </a:ext>
              </a:extLst>
            </p:cNvPr>
            <p:cNvPicPr>
              <a:picLocks noChangeAspect="1"/>
            </p:cNvPicPr>
            <p:nvPr/>
          </p:nvPicPr>
          <p:blipFill>
            <a:blip r:embed="rId16"/>
            <a:stretch>
              <a:fillRect/>
            </a:stretch>
          </p:blipFill>
          <p:spPr>
            <a:xfrm>
              <a:off x="11431568" y="396783"/>
              <a:ext cx="1335455" cy="1364699"/>
            </a:xfrm>
            <a:prstGeom prst="rect">
              <a:avLst/>
            </a:prstGeom>
          </p:spPr>
        </p:pic>
      </p:grpSp>
      <p:graphicFrame>
        <p:nvGraphicFramePr>
          <p:cNvPr id="38" name="Tabla 37">
            <a:extLst>
              <a:ext uri="{FF2B5EF4-FFF2-40B4-BE49-F238E27FC236}">
                <a16:creationId xmlns:a16="http://schemas.microsoft.com/office/drawing/2014/main" id="{3027D435-219F-B0DF-573F-15F2B7EC3A59}"/>
              </a:ext>
            </a:extLst>
          </p:cNvPr>
          <p:cNvGraphicFramePr>
            <a:graphicFrameLocks noGrp="1"/>
          </p:cNvGraphicFramePr>
          <p:nvPr>
            <p:extLst>
              <p:ext uri="{D42A27DB-BD31-4B8C-83A1-F6EECF244321}">
                <p14:modId xmlns:p14="http://schemas.microsoft.com/office/powerpoint/2010/main" val="2989782055"/>
              </p:ext>
            </p:extLst>
          </p:nvPr>
        </p:nvGraphicFramePr>
        <p:xfrm>
          <a:off x="2764878" y="23121424"/>
          <a:ext cx="7965330" cy="3081988"/>
        </p:xfrm>
        <a:graphic>
          <a:graphicData uri="http://schemas.openxmlformats.org/drawingml/2006/table">
            <a:tbl>
              <a:tblPr firstRow="1" firstCol="1" bandRow="1">
                <a:tableStyleId>{5C22544A-7EE6-4342-B048-85BDC9FD1C3A}</a:tableStyleId>
              </a:tblPr>
              <a:tblGrid>
                <a:gridCol w="1327555">
                  <a:extLst>
                    <a:ext uri="{9D8B030D-6E8A-4147-A177-3AD203B41FA5}">
                      <a16:colId xmlns:a16="http://schemas.microsoft.com/office/drawing/2014/main" val="2866911501"/>
                    </a:ext>
                  </a:extLst>
                </a:gridCol>
                <a:gridCol w="1327555">
                  <a:extLst>
                    <a:ext uri="{9D8B030D-6E8A-4147-A177-3AD203B41FA5}">
                      <a16:colId xmlns:a16="http://schemas.microsoft.com/office/drawing/2014/main" val="1625828490"/>
                    </a:ext>
                  </a:extLst>
                </a:gridCol>
                <a:gridCol w="1327555">
                  <a:extLst>
                    <a:ext uri="{9D8B030D-6E8A-4147-A177-3AD203B41FA5}">
                      <a16:colId xmlns:a16="http://schemas.microsoft.com/office/drawing/2014/main" val="1273510293"/>
                    </a:ext>
                  </a:extLst>
                </a:gridCol>
                <a:gridCol w="1327555">
                  <a:extLst>
                    <a:ext uri="{9D8B030D-6E8A-4147-A177-3AD203B41FA5}">
                      <a16:colId xmlns:a16="http://schemas.microsoft.com/office/drawing/2014/main" val="1331333804"/>
                    </a:ext>
                  </a:extLst>
                </a:gridCol>
                <a:gridCol w="1327555">
                  <a:extLst>
                    <a:ext uri="{9D8B030D-6E8A-4147-A177-3AD203B41FA5}">
                      <a16:colId xmlns:a16="http://schemas.microsoft.com/office/drawing/2014/main" val="3844602535"/>
                    </a:ext>
                  </a:extLst>
                </a:gridCol>
                <a:gridCol w="1327555">
                  <a:extLst>
                    <a:ext uri="{9D8B030D-6E8A-4147-A177-3AD203B41FA5}">
                      <a16:colId xmlns:a16="http://schemas.microsoft.com/office/drawing/2014/main" val="3472459545"/>
                    </a:ext>
                  </a:extLst>
                </a:gridCol>
              </a:tblGrid>
              <a:tr h="440284">
                <a:tc>
                  <a:txBody>
                    <a:bodyPr/>
                    <a:lstStyle/>
                    <a:p>
                      <a:pPr algn="ctr">
                        <a:buNone/>
                      </a:pPr>
                      <a:r>
                        <a:rPr lang="es-ES" sz="1800" dirty="0">
                          <a:effectLst/>
                          <a:latin typeface="Calibri" panose="020F0502020204030204" pitchFamily="34" charset="0"/>
                          <a:ea typeface="Times New Roman" panose="02020603050405020304" pitchFamily="18" charset="0"/>
                          <a:cs typeface="Calibri" panose="020F0502020204030204" pitchFamily="34" charset="0"/>
                        </a:rPr>
                        <a:t>SAMPLE</a:t>
                      </a:r>
                      <a:endParaRPr lang="es-ES" sz="3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rgbClr val="2D75B6"/>
                    </a:solidFill>
                  </a:tcPr>
                </a:tc>
                <a:tc>
                  <a:txBody>
                    <a:bodyPr/>
                    <a:lstStyle/>
                    <a:p>
                      <a:pPr algn="ctr">
                        <a:buNone/>
                      </a:pPr>
                      <a:r>
                        <a:rPr lang="es-ES" sz="1800" dirty="0">
                          <a:effectLst/>
                        </a:rPr>
                        <a:t>ng/µl</a:t>
                      </a:r>
                      <a:endParaRPr lang="es-ES" sz="3200" dirty="0">
                        <a:effectLst/>
                        <a:latin typeface="Times New Roman" panose="02020603050405020304" pitchFamily="18" charset="0"/>
                        <a:ea typeface="Times New Roman" panose="02020603050405020304" pitchFamily="18" charset="0"/>
                      </a:endParaRPr>
                    </a:p>
                  </a:txBody>
                  <a:tcPr marL="68580" marR="68580" marT="0" marB="0" anchor="ctr">
                    <a:solidFill>
                      <a:srgbClr val="2D75B6"/>
                    </a:solidFill>
                  </a:tcPr>
                </a:tc>
                <a:tc>
                  <a:txBody>
                    <a:bodyPr/>
                    <a:lstStyle/>
                    <a:p>
                      <a:pPr algn="ctr">
                        <a:buNone/>
                      </a:pPr>
                      <a:r>
                        <a:rPr lang="es-ES" sz="1800" dirty="0">
                          <a:effectLst/>
                        </a:rPr>
                        <a:t>A260/A280</a:t>
                      </a:r>
                      <a:endParaRPr lang="es-ES" sz="3200" dirty="0">
                        <a:effectLst/>
                        <a:latin typeface="Times New Roman" panose="02020603050405020304" pitchFamily="18" charset="0"/>
                        <a:ea typeface="Times New Roman" panose="02020603050405020304" pitchFamily="18" charset="0"/>
                      </a:endParaRPr>
                    </a:p>
                  </a:txBody>
                  <a:tcPr marL="68580" marR="68580" marT="0" marB="0" anchor="ctr">
                    <a:solidFill>
                      <a:srgbClr val="2D75B6"/>
                    </a:solidFill>
                  </a:tcPr>
                </a:tc>
                <a:tc>
                  <a:txBody>
                    <a:bodyPr/>
                    <a:lstStyle/>
                    <a:p>
                      <a:pPr algn="ctr">
                        <a:buNone/>
                      </a:pPr>
                      <a:r>
                        <a:rPr lang="es-ES" sz="1800" dirty="0">
                          <a:effectLst/>
                        </a:rPr>
                        <a:t>A260/A230</a:t>
                      </a:r>
                      <a:endParaRPr lang="es-ES" sz="3200" dirty="0">
                        <a:effectLst/>
                        <a:latin typeface="Times New Roman" panose="02020603050405020304" pitchFamily="18" charset="0"/>
                        <a:ea typeface="Times New Roman" panose="02020603050405020304" pitchFamily="18" charset="0"/>
                      </a:endParaRPr>
                    </a:p>
                  </a:txBody>
                  <a:tcPr marL="68580" marR="68580" marT="0" marB="0" anchor="ctr">
                    <a:solidFill>
                      <a:srgbClr val="2D75B6"/>
                    </a:solidFill>
                  </a:tcPr>
                </a:tc>
                <a:tc>
                  <a:txBody>
                    <a:bodyPr/>
                    <a:lstStyle/>
                    <a:p>
                      <a:pPr algn="ctr">
                        <a:buNone/>
                      </a:pPr>
                      <a:r>
                        <a:rPr lang="es-ES" sz="1800" dirty="0">
                          <a:effectLst/>
                        </a:rPr>
                        <a:t>A260</a:t>
                      </a:r>
                      <a:endParaRPr lang="es-ES" sz="3200" dirty="0">
                        <a:effectLst/>
                        <a:latin typeface="Times New Roman" panose="02020603050405020304" pitchFamily="18" charset="0"/>
                        <a:ea typeface="Times New Roman" panose="02020603050405020304" pitchFamily="18" charset="0"/>
                      </a:endParaRPr>
                    </a:p>
                  </a:txBody>
                  <a:tcPr marL="68580" marR="68580" marT="0" marB="0" anchor="ctr">
                    <a:solidFill>
                      <a:srgbClr val="2D75B6"/>
                    </a:solidFill>
                  </a:tcPr>
                </a:tc>
                <a:tc>
                  <a:txBody>
                    <a:bodyPr/>
                    <a:lstStyle/>
                    <a:p>
                      <a:pPr algn="ctr">
                        <a:buNone/>
                      </a:pPr>
                      <a:r>
                        <a:rPr lang="es-ES" sz="1800" dirty="0">
                          <a:effectLst/>
                        </a:rPr>
                        <a:t>A280</a:t>
                      </a:r>
                      <a:endParaRPr lang="es-ES" sz="3200" dirty="0">
                        <a:effectLst/>
                        <a:latin typeface="Times New Roman" panose="02020603050405020304" pitchFamily="18" charset="0"/>
                        <a:ea typeface="Times New Roman" panose="02020603050405020304" pitchFamily="18" charset="0"/>
                      </a:endParaRPr>
                    </a:p>
                  </a:txBody>
                  <a:tcPr marL="68580" marR="68580" marT="0" marB="0" anchor="ctr">
                    <a:solidFill>
                      <a:srgbClr val="2D75B6"/>
                    </a:solidFill>
                  </a:tcPr>
                </a:tc>
                <a:extLst>
                  <a:ext uri="{0D108BD9-81ED-4DB2-BD59-A6C34878D82A}">
                    <a16:rowId xmlns:a16="http://schemas.microsoft.com/office/drawing/2014/main" val="1105491211"/>
                  </a:ext>
                </a:extLst>
              </a:tr>
              <a:tr h="440284">
                <a:tc>
                  <a:txBody>
                    <a:bodyPr/>
                    <a:lstStyle/>
                    <a:p>
                      <a:pPr algn="ctr">
                        <a:buNone/>
                      </a:pPr>
                      <a:r>
                        <a:rPr lang="es-ES" sz="1800" dirty="0">
                          <a:effectLst/>
                        </a:rPr>
                        <a:t>1</a:t>
                      </a:r>
                      <a:endParaRPr lang="es-ES" sz="3200" dirty="0">
                        <a:effectLst/>
                        <a:latin typeface="Times New Roman" panose="02020603050405020304" pitchFamily="18" charset="0"/>
                        <a:ea typeface="Times New Roman" panose="02020603050405020304" pitchFamily="18" charset="0"/>
                      </a:endParaRPr>
                    </a:p>
                  </a:txBody>
                  <a:tcPr marL="68580" marR="68580" marT="0" marB="0" anchor="ctr">
                    <a:solidFill>
                      <a:srgbClr val="2D75B6"/>
                    </a:solidFill>
                  </a:tcPr>
                </a:tc>
                <a:tc>
                  <a:txBody>
                    <a:bodyPr/>
                    <a:lstStyle/>
                    <a:p>
                      <a:pPr algn="ctr">
                        <a:buNone/>
                      </a:pPr>
                      <a:r>
                        <a:rPr lang="es-ES" sz="1800">
                          <a:effectLst/>
                        </a:rPr>
                        <a:t>169,5</a:t>
                      </a:r>
                      <a:endParaRPr lang="es-E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buNone/>
                      </a:pPr>
                      <a:r>
                        <a:rPr lang="es-ES" sz="1800">
                          <a:effectLst/>
                        </a:rPr>
                        <a:t>2,12</a:t>
                      </a:r>
                      <a:endParaRPr lang="es-E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buNone/>
                      </a:pPr>
                      <a:r>
                        <a:rPr lang="es-ES" sz="1800">
                          <a:effectLst/>
                        </a:rPr>
                        <a:t>2,07</a:t>
                      </a:r>
                      <a:endParaRPr lang="es-E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buNone/>
                      </a:pPr>
                      <a:r>
                        <a:rPr lang="es-ES" sz="1800">
                          <a:effectLst/>
                        </a:rPr>
                        <a:t>4,24</a:t>
                      </a:r>
                      <a:endParaRPr lang="es-E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buNone/>
                      </a:pPr>
                      <a:r>
                        <a:rPr lang="es-ES" sz="1800">
                          <a:effectLst/>
                        </a:rPr>
                        <a:t>2,00</a:t>
                      </a:r>
                      <a:endParaRPr lang="es-ES" sz="3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18851463"/>
                  </a:ext>
                </a:extLst>
              </a:tr>
              <a:tr h="440284">
                <a:tc>
                  <a:txBody>
                    <a:bodyPr/>
                    <a:lstStyle/>
                    <a:p>
                      <a:pPr algn="ctr">
                        <a:buNone/>
                      </a:pPr>
                      <a:r>
                        <a:rPr lang="es-ES" sz="1800" dirty="0">
                          <a:effectLst/>
                        </a:rPr>
                        <a:t>2</a:t>
                      </a:r>
                      <a:endParaRPr lang="es-ES" sz="3200" dirty="0">
                        <a:effectLst/>
                        <a:latin typeface="Times New Roman" panose="02020603050405020304" pitchFamily="18" charset="0"/>
                        <a:ea typeface="Times New Roman" panose="02020603050405020304" pitchFamily="18" charset="0"/>
                      </a:endParaRPr>
                    </a:p>
                  </a:txBody>
                  <a:tcPr marL="68580" marR="68580" marT="0" marB="0" anchor="ctr">
                    <a:solidFill>
                      <a:srgbClr val="2D75B6"/>
                    </a:solidFill>
                  </a:tcPr>
                </a:tc>
                <a:tc>
                  <a:txBody>
                    <a:bodyPr/>
                    <a:lstStyle/>
                    <a:p>
                      <a:pPr algn="ctr">
                        <a:buNone/>
                      </a:pPr>
                      <a:r>
                        <a:rPr lang="es-ES" sz="1800">
                          <a:effectLst/>
                        </a:rPr>
                        <a:t>425,2</a:t>
                      </a:r>
                      <a:endParaRPr lang="es-E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buNone/>
                      </a:pPr>
                      <a:r>
                        <a:rPr lang="es-ES" sz="1800">
                          <a:effectLst/>
                        </a:rPr>
                        <a:t>2,15</a:t>
                      </a:r>
                      <a:endParaRPr lang="es-E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buNone/>
                      </a:pPr>
                      <a:r>
                        <a:rPr lang="es-ES" sz="1800">
                          <a:effectLst/>
                        </a:rPr>
                        <a:t>1,68</a:t>
                      </a:r>
                      <a:endParaRPr lang="es-E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buNone/>
                      </a:pPr>
                      <a:r>
                        <a:rPr lang="es-ES" sz="1800">
                          <a:effectLst/>
                        </a:rPr>
                        <a:t>10,63</a:t>
                      </a:r>
                      <a:endParaRPr lang="es-E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buNone/>
                      </a:pPr>
                      <a:r>
                        <a:rPr lang="es-ES" sz="1800">
                          <a:effectLst/>
                        </a:rPr>
                        <a:t>4,96</a:t>
                      </a:r>
                      <a:endParaRPr lang="es-ES" sz="3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893126774"/>
                  </a:ext>
                </a:extLst>
              </a:tr>
              <a:tr h="440284">
                <a:tc>
                  <a:txBody>
                    <a:bodyPr/>
                    <a:lstStyle/>
                    <a:p>
                      <a:pPr algn="ctr">
                        <a:buNone/>
                      </a:pPr>
                      <a:r>
                        <a:rPr lang="es-ES" sz="1800" dirty="0">
                          <a:effectLst/>
                        </a:rPr>
                        <a:t>3</a:t>
                      </a:r>
                      <a:endParaRPr lang="es-ES" sz="3200" dirty="0">
                        <a:effectLst/>
                        <a:latin typeface="Times New Roman" panose="02020603050405020304" pitchFamily="18" charset="0"/>
                        <a:ea typeface="Times New Roman" panose="02020603050405020304" pitchFamily="18" charset="0"/>
                      </a:endParaRPr>
                    </a:p>
                  </a:txBody>
                  <a:tcPr marL="68580" marR="68580" marT="0" marB="0" anchor="ctr">
                    <a:solidFill>
                      <a:srgbClr val="2D75B6"/>
                    </a:solidFill>
                  </a:tcPr>
                </a:tc>
                <a:tc>
                  <a:txBody>
                    <a:bodyPr/>
                    <a:lstStyle/>
                    <a:p>
                      <a:pPr algn="ctr">
                        <a:buNone/>
                      </a:pPr>
                      <a:r>
                        <a:rPr lang="es-ES" sz="1800">
                          <a:effectLst/>
                        </a:rPr>
                        <a:t>291,8</a:t>
                      </a:r>
                      <a:endParaRPr lang="es-E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buNone/>
                      </a:pPr>
                      <a:r>
                        <a:rPr lang="es-ES" sz="1800">
                          <a:effectLst/>
                        </a:rPr>
                        <a:t>2,13</a:t>
                      </a:r>
                      <a:endParaRPr lang="es-E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buNone/>
                      </a:pPr>
                      <a:r>
                        <a:rPr lang="es-ES" sz="1800" dirty="0">
                          <a:effectLst/>
                        </a:rPr>
                        <a:t>2,06</a:t>
                      </a:r>
                      <a:endParaRPr lang="es-ES" sz="3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buNone/>
                      </a:pPr>
                      <a:r>
                        <a:rPr lang="es-ES" sz="1800">
                          <a:effectLst/>
                        </a:rPr>
                        <a:t>7,29</a:t>
                      </a:r>
                      <a:endParaRPr lang="es-E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buNone/>
                      </a:pPr>
                      <a:r>
                        <a:rPr lang="es-ES" sz="1800" dirty="0">
                          <a:effectLst/>
                        </a:rPr>
                        <a:t>3,42</a:t>
                      </a:r>
                      <a:endParaRPr lang="es-ES" sz="3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15813919"/>
                  </a:ext>
                </a:extLst>
              </a:tr>
              <a:tr h="440284">
                <a:tc>
                  <a:txBody>
                    <a:bodyPr/>
                    <a:lstStyle/>
                    <a:p>
                      <a:pPr algn="ctr">
                        <a:buNone/>
                      </a:pPr>
                      <a:r>
                        <a:rPr lang="es-ES" sz="1800" dirty="0">
                          <a:effectLst/>
                        </a:rPr>
                        <a:t>4</a:t>
                      </a:r>
                      <a:endParaRPr lang="es-ES" sz="3200" dirty="0">
                        <a:effectLst/>
                        <a:latin typeface="Times New Roman" panose="02020603050405020304" pitchFamily="18" charset="0"/>
                        <a:ea typeface="Times New Roman" panose="02020603050405020304" pitchFamily="18" charset="0"/>
                      </a:endParaRPr>
                    </a:p>
                  </a:txBody>
                  <a:tcPr marL="68580" marR="68580" marT="0" marB="0" anchor="ctr">
                    <a:solidFill>
                      <a:srgbClr val="2D75B6"/>
                    </a:solidFill>
                  </a:tcPr>
                </a:tc>
                <a:tc>
                  <a:txBody>
                    <a:bodyPr/>
                    <a:lstStyle/>
                    <a:p>
                      <a:pPr algn="ctr">
                        <a:buNone/>
                      </a:pPr>
                      <a:r>
                        <a:rPr lang="es-ES" sz="1800" dirty="0">
                          <a:effectLst/>
                        </a:rPr>
                        <a:t>393,9</a:t>
                      </a:r>
                      <a:endParaRPr lang="es-ES" sz="3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buNone/>
                      </a:pPr>
                      <a:r>
                        <a:rPr lang="es-ES" sz="1800">
                          <a:effectLst/>
                        </a:rPr>
                        <a:t>2,14</a:t>
                      </a:r>
                      <a:endParaRPr lang="es-E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buNone/>
                      </a:pPr>
                      <a:r>
                        <a:rPr lang="es-ES" sz="1800">
                          <a:effectLst/>
                        </a:rPr>
                        <a:t>1,67</a:t>
                      </a:r>
                      <a:endParaRPr lang="es-E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buNone/>
                      </a:pPr>
                      <a:r>
                        <a:rPr lang="es-ES" sz="1800">
                          <a:effectLst/>
                        </a:rPr>
                        <a:t>9,85</a:t>
                      </a:r>
                      <a:endParaRPr lang="es-E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buNone/>
                      </a:pPr>
                      <a:r>
                        <a:rPr lang="es-ES" sz="1800">
                          <a:effectLst/>
                        </a:rPr>
                        <a:t>4,59</a:t>
                      </a:r>
                      <a:endParaRPr lang="es-ES" sz="3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26515849"/>
                  </a:ext>
                </a:extLst>
              </a:tr>
              <a:tr h="440284">
                <a:tc>
                  <a:txBody>
                    <a:bodyPr/>
                    <a:lstStyle/>
                    <a:p>
                      <a:pPr algn="ctr">
                        <a:buNone/>
                      </a:pPr>
                      <a:r>
                        <a:rPr lang="es-ES" sz="1800" dirty="0">
                          <a:effectLst/>
                        </a:rPr>
                        <a:t>5</a:t>
                      </a:r>
                      <a:endParaRPr lang="es-ES" sz="3200" dirty="0">
                        <a:effectLst/>
                        <a:latin typeface="Times New Roman" panose="02020603050405020304" pitchFamily="18" charset="0"/>
                        <a:ea typeface="Times New Roman" panose="02020603050405020304" pitchFamily="18" charset="0"/>
                      </a:endParaRPr>
                    </a:p>
                  </a:txBody>
                  <a:tcPr marL="68580" marR="68580" marT="0" marB="0" anchor="ctr">
                    <a:solidFill>
                      <a:srgbClr val="2D75B6"/>
                    </a:solidFill>
                  </a:tcPr>
                </a:tc>
                <a:tc>
                  <a:txBody>
                    <a:bodyPr/>
                    <a:lstStyle/>
                    <a:p>
                      <a:pPr algn="ctr">
                        <a:buNone/>
                      </a:pPr>
                      <a:r>
                        <a:rPr lang="es-ES" sz="1800">
                          <a:effectLst/>
                        </a:rPr>
                        <a:t>1136,9</a:t>
                      </a:r>
                      <a:endParaRPr lang="es-E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buNone/>
                      </a:pPr>
                      <a:r>
                        <a:rPr lang="es-ES" sz="1800">
                          <a:effectLst/>
                        </a:rPr>
                        <a:t>2,13</a:t>
                      </a:r>
                      <a:endParaRPr lang="es-E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buNone/>
                      </a:pPr>
                      <a:r>
                        <a:rPr lang="es-ES" sz="1800">
                          <a:effectLst/>
                        </a:rPr>
                        <a:t>2,13</a:t>
                      </a:r>
                      <a:endParaRPr lang="es-E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buNone/>
                      </a:pPr>
                      <a:r>
                        <a:rPr lang="es-ES" sz="1800">
                          <a:effectLst/>
                        </a:rPr>
                        <a:t>28,42</a:t>
                      </a:r>
                      <a:endParaRPr lang="es-E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buNone/>
                      </a:pPr>
                      <a:r>
                        <a:rPr lang="es-ES" sz="1800">
                          <a:effectLst/>
                        </a:rPr>
                        <a:t>13,37</a:t>
                      </a:r>
                      <a:endParaRPr lang="es-ES" sz="3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003884805"/>
                  </a:ext>
                </a:extLst>
              </a:tr>
              <a:tr h="440284">
                <a:tc>
                  <a:txBody>
                    <a:bodyPr/>
                    <a:lstStyle/>
                    <a:p>
                      <a:pPr algn="ctr">
                        <a:buNone/>
                      </a:pPr>
                      <a:r>
                        <a:rPr lang="es-ES" sz="1800" dirty="0">
                          <a:effectLst/>
                        </a:rPr>
                        <a:t>6</a:t>
                      </a:r>
                      <a:endParaRPr lang="es-ES" sz="3200" dirty="0">
                        <a:effectLst/>
                        <a:latin typeface="Times New Roman" panose="02020603050405020304" pitchFamily="18" charset="0"/>
                        <a:ea typeface="Times New Roman" panose="02020603050405020304" pitchFamily="18" charset="0"/>
                      </a:endParaRPr>
                    </a:p>
                  </a:txBody>
                  <a:tcPr marL="68580" marR="68580" marT="0" marB="0" anchor="ctr">
                    <a:solidFill>
                      <a:srgbClr val="2D75B6"/>
                    </a:solidFill>
                  </a:tcPr>
                </a:tc>
                <a:tc>
                  <a:txBody>
                    <a:bodyPr/>
                    <a:lstStyle/>
                    <a:p>
                      <a:pPr algn="ctr">
                        <a:buNone/>
                      </a:pPr>
                      <a:r>
                        <a:rPr lang="es-ES" sz="1800">
                          <a:effectLst/>
                        </a:rPr>
                        <a:t>771,2</a:t>
                      </a:r>
                      <a:endParaRPr lang="es-E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buNone/>
                      </a:pPr>
                      <a:r>
                        <a:rPr lang="es-ES" sz="1800">
                          <a:effectLst/>
                        </a:rPr>
                        <a:t>2,12</a:t>
                      </a:r>
                      <a:endParaRPr lang="es-E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buNone/>
                      </a:pPr>
                      <a:r>
                        <a:rPr lang="es-ES" sz="1800">
                          <a:effectLst/>
                        </a:rPr>
                        <a:t>2,11</a:t>
                      </a:r>
                      <a:endParaRPr lang="es-ES"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buNone/>
                      </a:pPr>
                      <a:r>
                        <a:rPr lang="es-ES" sz="1800" dirty="0">
                          <a:effectLst/>
                        </a:rPr>
                        <a:t>19,28</a:t>
                      </a:r>
                      <a:endParaRPr lang="es-ES" sz="3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buNone/>
                      </a:pPr>
                      <a:r>
                        <a:rPr lang="es-ES" sz="1800" dirty="0">
                          <a:effectLst/>
                        </a:rPr>
                        <a:t>9,10</a:t>
                      </a:r>
                      <a:endParaRPr lang="es-ES" sz="3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37007277"/>
                  </a:ext>
                </a:extLst>
              </a:tr>
            </a:tbl>
          </a:graphicData>
        </a:graphic>
      </p:graphicFrame>
      <p:sp>
        <p:nvSpPr>
          <p:cNvPr id="40" name="CuadroTexto 39">
            <a:extLst>
              <a:ext uri="{FF2B5EF4-FFF2-40B4-BE49-F238E27FC236}">
                <a16:creationId xmlns:a16="http://schemas.microsoft.com/office/drawing/2014/main" id="{E46F6AD1-924E-A5A1-F87A-8B0AD0DA6C22}"/>
              </a:ext>
            </a:extLst>
          </p:cNvPr>
          <p:cNvSpPr txBox="1"/>
          <p:nvPr/>
        </p:nvSpPr>
        <p:spPr>
          <a:xfrm>
            <a:off x="2520363" y="22588049"/>
            <a:ext cx="7965330" cy="461665"/>
          </a:xfrm>
          <a:prstGeom prst="rect">
            <a:avLst/>
          </a:prstGeom>
          <a:noFill/>
        </p:spPr>
        <p:txBody>
          <a:bodyPr wrap="square">
            <a:spAutoFit/>
          </a:bodyPr>
          <a:lstStyle/>
          <a:p>
            <a:pPr algn="ctr"/>
            <a:r>
              <a:rPr lang="en-GB" sz="2400" b="1" dirty="0">
                <a:solidFill>
                  <a:srgbClr val="000000"/>
                </a:solidFill>
                <a:effectLst/>
                <a:latin typeface="Calibri" panose="020F0502020204030204" pitchFamily="34" charset="0"/>
                <a:ea typeface="Calibri" panose="020F0502020204030204" pitchFamily="34" charset="0"/>
              </a:rPr>
              <a:t>Table 1. Determination of RNA concentration and quality</a:t>
            </a:r>
            <a:endParaRPr lang="en-GB" sz="2400" dirty="0">
              <a:effectLst/>
              <a:latin typeface="Times New Roman" panose="02020603050405020304" pitchFamily="18" charset="0"/>
              <a:ea typeface="Times New Roman" panose="02020603050405020304" pitchFamily="18" charset="0"/>
            </a:endParaRPr>
          </a:p>
        </p:txBody>
      </p:sp>
      <p:sp>
        <p:nvSpPr>
          <p:cNvPr id="44" name="Rectangle 2">
            <a:extLst>
              <a:ext uri="{FF2B5EF4-FFF2-40B4-BE49-F238E27FC236}">
                <a16:creationId xmlns:a16="http://schemas.microsoft.com/office/drawing/2014/main" id="{EEED2F52-07CC-5A76-6B44-701E19810C87}"/>
              </a:ext>
            </a:extLst>
          </p:cNvPr>
          <p:cNvSpPr>
            <a:spLocks noChangeArrowheads="1"/>
          </p:cNvSpPr>
          <p:nvPr/>
        </p:nvSpPr>
        <p:spPr bwMode="auto">
          <a:xfrm>
            <a:off x="4717443" y="28388343"/>
            <a:ext cx="4437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1"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Table 2. Cycles obtained in qPCR</a:t>
            </a:r>
            <a:endParaRPr kumimoji="0" lang="en-GB" sz="2400" b="0" u="none" strike="noStrike" cap="none" normalizeH="0" baseline="0" dirty="0">
              <a:ln>
                <a:noFill/>
              </a:ln>
              <a:solidFill>
                <a:schemeClr val="tx1"/>
              </a:solidFill>
              <a:effectLst/>
              <a:latin typeface="Arial" panose="020B0604020202020204" pitchFamily="34" charset="0"/>
            </a:endParaRPr>
          </a:p>
        </p:txBody>
      </p:sp>
      <p:pic>
        <p:nvPicPr>
          <p:cNvPr id="46" name="Imagen 45">
            <a:extLst>
              <a:ext uri="{FF2B5EF4-FFF2-40B4-BE49-F238E27FC236}">
                <a16:creationId xmlns:a16="http://schemas.microsoft.com/office/drawing/2014/main" id="{CFF6A097-D202-3C80-DFA0-150C3F96F84B}"/>
              </a:ext>
            </a:extLst>
          </p:cNvPr>
          <p:cNvPicPr>
            <a:picLocks noChangeAspect="1"/>
          </p:cNvPicPr>
          <p:nvPr/>
        </p:nvPicPr>
        <p:blipFill>
          <a:blip r:embed="rId17"/>
          <a:stretch>
            <a:fillRect/>
          </a:stretch>
        </p:blipFill>
        <p:spPr>
          <a:xfrm>
            <a:off x="2166485" y="33202221"/>
            <a:ext cx="10817027" cy="3271310"/>
          </a:xfrm>
          <a:prstGeom prst="rect">
            <a:avLst/>
          </a:prstGeom>
          <a:ln w="38100">
            <a:solidFill>
              <a:schemeClr val="accent1">
                <a:lumMod val="75000"/>
              </a:schemeClr>
            </a:solidFill>
          </a:ln>
        </p:spPr>
      </p:pic>
      <p:pic>
        <p:nvPicPr>
          <p:cNvPr id="48" name="Imagen 47">
            <a:extLst>
              <a:ext uri="{FF2B5EF4-FFF2-40B4-BE49-F238E27FC236}">
                <a16:creationId xmlns:a16="http://schemas.microsoft.com/office/drawing/2014/main" id="{D15B5B75-8F37-39EF-E5C3-A2F8793C6A03}"/>
              </a:ext>
            </a:extLst>
          </p:cNvPr>
          <p:cNvPicPr>
            <a:picLocks noChangeAspect="1"/>
          </p:cNvPicPr>
          <p:nvPr/>
        </p:nvPicPr>
        <p:blipFill>
          <a:blip r:embed="rId18"/>
          <a:stretch>
            <a:fillRect/>
          </a:stretch>
        </p:blipFill>
        <p:spPr>
          <a:xfrm>
            <a:off x="2893932" y="28919307"/>
            <a:ext cx="7992359" cy="3217678"/>
          </a:xfrm>
          <a:prstGeom prst="rect">
            <a:avLst/>
          </a:prstGeom>
          <a:ln w="38100">
            <a:solidFill>
              <a:schemeClr val="accent1">
                <a:lumMod val="75000"/>
              </a:schemeClr>
            </a:solidFill>
          </a:ln>
        </p:spPr>
      </p:pic>
      <p:graphicFrame>
        <p:nvGraphicFramePr>
          <p:cNvPr id="52" name="Tabla 51">
            <a:extLst>
              <a:ext uri="{FF2B5EF4-FFF2-40B4-BE49-F238E27FC236}">
                <a16:creationId xmlns:a16="http://schemas.microsoft.com/office/drawing/2014/main" id="{5F3DE633-AC27-9356-05CE-EA8915DD7447}"/>
              </a:ext>
            </a:extLst>
          </p:cNvPr>
          <p:cNvGraphicFramePr>
            <a:graphicFrameLocks noGrp="1"/>
          </p:cNvGraphicFramePr>
          <p:nvPr>
            <p:extLst>
              <p:ext uri="{D42A27DB-BD31-4B8C-83A1-F6EECF244321}">
                <p14:modId xmlns:p14="http://schemas.microsoft.com/office/powerpoint/2010/main" val="3038149111"/>
              </p:ext>
            </p:extLst>
          </p:nvPr>
        </p:nvGraphicFramePr>
        <p:xfrm>
          <a:off x="14891385" y="22307969"/>
          <a:ext cx="12060202" cy="3391332"/>
        </p:xfrm>
        <a:graphic>
          <a:graphicData uri="http://schemas.openxmlformats.org/drawingml/2006/table">
            <a:tbl>
              <a:tblPr firstRow="1" firstCol="1" bandRow="1">
                <a:tableStyleId>{5C22544A-7EE6-4342-B048-85BDC9FD1C3A}</a:tableStyleId>
              </a:tblPr>
              <a:tblGrid>
                <a:gridCol w="3883814">
                  <a:extLst>
                    <a:ext uri="{9D8B030D-6E8A-4147-A177-3AD203B41FA5}">
                      <a16:colId xmlns:a16="http://schemas.microsoft.com/office/drawing/2014/main" val="3590800845"/>
                    </a:ext>
                  </a:extLst>
                </a:gridCol>
                <a:gridCol w="4010788">
                  <a:extLst>
                    <a:ext uri="{9D8B030D-6E8A-4147-A177-3AD203B41FA5}">
                      <a16:colId xmlns:a16="http://schemas.microsoft.com/office/drawing/2014/main" val="750662102"/>
                    </a:ext>
                  </a:extLst>
                </a:gridCol>
                <a:gridCol w="4165600">
                  <a:extLst>
                    <a:ext uri="{9D8B030D-6E8A-4147-A177-3AD203B41FA5}">
                      <a16:colId xmlns:a16="http://schemas.microsoft.com/office/drawing/2014/main" val="3579345655"/>
                    </a:ext>
                  </a:extLst>
                </a:gridCol>
              </a:tblGrid>
              <a:tr h="3391332">
                <a:tc>
                  <a:txBody>
                    <a:bodyPr/>
                    <a:lstStyle/>
                    <a:p>
                      <a:pPr>
                        <a:buNone/>
                      </a:pPr>
                      <a:r>
                        <a:rPr lang="es-ES" sz="1200" dirty="0">
                          <a:effectLst/>
                        </a:rPr>
                        <a:t>A </a:t>
                      </a:r>
                      <a:endParaRPr lang="es-ES" sz="1200" dirty="0">
                        <a:effectLst/>
                        <a:latin typeface="Times New Roman" panose="02020603050405020304" pitchFamily="18" charset="0"/>
                        <a:ea typeface="Times New Roman" panose="02020603050405020304" pitchFamily="18" charset="0"/>
                      </a:endParaRPr>
                    </a:p>
                  </a:txBody>
                  <a:tcPr marL="68580" marR="68580" marT="0" marB="0">
                    <a:solidFill>
                      <a:srgbClr val="2D75B6"/>
                    </a:solidFill>
                  </a:tcPr>
                </a:tc>
                <a:tc>
                  <a:txBody>
                    <a:bodyPr/>
                    <a:lstStyle/>
                    <a:p>
                      <a:pPr>
                        <a:buNone/>
                      </a:pPr>
                      <a:r>
                        <a:rPr lang="es-ES" sz="1200" dirty="0">
                          <a:effectLst/>
                        </a:rPr>
                        <a:t>B </a:t>
                      </a:r>
                      <a:endParaRPr lang="es-ES" sz="1200" dirty="0">
                        <a:effectLst/>
                        <a:latin typeface="Times New Roman" panose="02020603050405020304" pitchFamily="18" charset="0"/>
                        <a:ea typeface="Times New Roman" panose="02020603050405020304" pitchFamily="18" charset="0"/>
                      </a:endParaRPr>
                    </a:p>
                  </a:txBody>
                  <a:tcPr marL="68580" marR="68580" marT="0" marB="0">
                    <a:solidFill>
                      <a:srgbClr val="2D75B6"/>
                    </a:solidFill>
                  </a:tcPr>
                </a:tc>
                <a:tc>
                  <a:txBody>
                    <a:bodyPr/>
                    <a:lstStyle/>
                    <a:p>
                      <a:pPr>
                        <a:buNone/>
                      </a:pPr>
                      <a:r>
                        <a:rPr lang="es-ES" sz="1200" dirty="0">
                          <a:effectLst/>
                          <a:latin typeface="Times New Roman" panose="02020603050405020304" pitchFamily="18" charset="0"/>
                          <a:ea typeface="Times New Roman" panose="02020603050405020304" pitchFamily="18" charset="0"/>
                        </a:rPr>
                        <a:t>C</a:t>
                      </a:r>
                    </a:p>
                  </a:txBody>
                  <a:tcPr marL="68580" marR="68580" marT="0" marB="0">
                    <a:solidFill>
                      <a:srgbClr val="2D75B6"/>
                    </a:solidFill>
                  </a:tcPr>
                </a:tc>
                <a:extLst>
                  <a:ext uri="{0D108BD9-81ED-4DB2-BD59-A6C34878D82A}">
                    <a16:rowId xmlns:a16="http://schemas.microsoft.com/office/drawing/2014/main" val="3601077554"/>
                  </a:ext>
                </a:extLst>
              </a:tr>
            </a:tbl>
          </a:graphicData>
        </a:graphic>
      </p:graphicFrame>
      <p:pic>
        <p:nvPicPr>
          <p:cNvPr id="1033" name="image14.png">
            <a:extLst>
              <a:ext uri="{FF2B5EF4-FFF2-40B4-BE49-F238E27FC236}">
                <a16:creationId xmlns:a16="http://schemas.microsoft.com/office/drawing/2014/main" id="{0016C328-5AA9-DC4D-454C-198EF9E7B63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195600" y="22565754"/>
            <a:ext cx="3300988" cy="28792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image18.png">
            <a:extLst>
              <a:ext uri="{FF2B5EF4-FFF2-40B4-BE49-F238E27FC236}">
                <a16:creationId xmlns:a16="http://schemas.microsoft.com/office/drawing/2014/main" id="{4DBDF11C-3D17-0D11-745D-108FA93DCA8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110207" y="22561221"/>
            <a:ext cx="3300988" cy="28792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image1.png">
            <a:extLst>
              <a:ext uri="{FF2B5EF4-FFF2-40B4-BE49-F238E27FC236}">
                <a16:creationId xmlns:a16="http://schemas.microsoft.com/office/drawing/2014/main" id="{0C903695-C3A6-F599-6DE8-A5098B7434A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248409" y="22516853"/>
            <a:ext cx="3282099" cy="2862800"/>
          </a:xfrm>
          <a:prstGeom prst="rect">
            <a:avLst/>
          </a:prstGeom>
          <a:noFill/>
          <a:extLst>
            <a:ext uri="{909E8E84-426E-40DD-AFC4-6F175D3DCCD1}">
              <a14:hiddenFill xmlns:a14="http://schemas.microsoft.com/office/drawing/2010/main">
                <a:solidFill>
                  <a:srgbClr val="FFFFFF"/>
                </a:solidFill>
              </a14:hiddenFill>
            </a:ext>
          </a:extLst>
        </p:spPr>
      </p:pic>
      <p:sp>
        <p:nvSpPr>
          <p:cNvPr id="54" name="CuadroTexto 53">
            <a:extLst>
              <a:ext uri="{FF2B5EF4-FFF2-40B4-BE49-F238E27FC236}">
                <a16:creationId xmlns:a16="http://schemas.microsoft.com/office/drawing/2014/main" id="{DFDB4AD7-BC90-1B51-07E2-7EBF1A52C428}"/>
              </a:ext>
            </a:extLst>
          </p:cNvPr>
          <p:cNvSpPr txBox="1"/>
          <p:nvPr/>
        </p:nvSpPr>
        <p:spPr>
          <a:xfrm>
            <a:off x="14789136" y="25847681"/>
            <a:ext cx="12264699" cy="954107"/>
          </a:xfrm>
          <a:prstGeom prst="rect">
            <a:avLst/>
          </a:prstGeom>
          <a:noFill/>
        </p:spPr>
        <p:txBody>
          <a:bodyPr wrap="square">
            <a:spAutoFit/>
          </a:bodyPr>
          <a:lstStyle/>
          <a:p>
            <a:pPr algn="ctr">
              <a:spcAft>
                <a:spcPts val="800"/>
              </a:spcAft>
              <a:buNone/>
            </a:pPr>
            <a:r>
              <a:rPr lang="en-GB" sz="2000" b="1" dirty="0">
                <a:effectLst/>
              </a:rPr>
              <a:t>Graph 1: </a:t>
            </a:r>
            <a:r>
              <a:rPr lang="en-GB" sz="2000" dirty="0">
                <a:effectLst/>
              </a:rPr>
              <a:t>Melting curves in genes studied. Temperature in degrees Celsius is represented with respect to relative fluorescence unit. A) ACTB gene. B) CNOT4 gene. C) RUVBL1 gene.</a:t>
            </a:r>
            <a:r>
              <a:rPr lang="en-GB" sz="3600" dirty="0">
                <a:effectLst/>
              </a:rPr>
              <a:t> </a:t>
            </a:r>
            <a:endParaRPr lang="en-GB" sz="3600" dirty="0">
              <a:effectLst/>
              <a:latin typeface="Times New Roman" panose="02020603050405020304" pitchFamily="18" charset="0"/>
              <a:ea typeface="Times New Roman" panose="02020603050405020304" pitchFamily="18" charset="0"/>
            </a:endParaRPr>
          </a:p>
        </p:txBody>
      </p:sp>
      <p:pic>
        <p:nvPicPr>
          <p:cNvPr id="57" name="Imagen 56">
            <a:extLst>
              <a:ext uri="{FF2B5EF4-FFF2-40B4-BE49-F238E27FC236}">
                <a16:creationId xmlns:a16="http://schemas.microsoft.com/office/drawing/2014/main" id="{85522174-8246-9E07-66DE-5420B6344792}"/>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5504262" y="27975074"/>
            <a:ext cx="5186379" cy="5040000"/>
          </a:xfrm>
          <a:prstGeom prst="rect">
            <a:avLst/>
          </a:prstGeom>
          <a:solidFill>
            <a:srgbClr val="EEF4FA"/>
          </a:solidFill>
          <a:ln w="38100">
            <a:solidFill>
              <a:schemeClr val="accent1">
                <a:lumMod val="75000"/>
              </a:schemeClr>
            </a:solidFill>
          </a:ln>
        </p:spPr>
      </p:pic>
      <p:sp>
        <p:nvSpPr>
          <p:cNvPr id="59" name="CuadroTexto 58">
            <a:extLst>
              <a:ext uri="{FF2B5EF4-FFF2-40B4-BE49-F238E27FC236}">
                <a16:creationId xmlns:a16="http://schemas.microsoft.com/office/drawing/2014/main" id="{F561097E-8BAB-F1B8-90A3-790DF0A07337}"/>
              </a:ext>
            </a:extLst>
          </p:cNvPr>
          <p:cNvSpPr txBox="1"/>
          <p:nvPr/>
        </p:nvSpPr>
        <p:spPr>
          <a:xfrm>
            <a:off x="14900780" y="33176432"/>
            <a:ext cx="5894833" cy="1200329"/>
          </a:xfrm>
          <a:prstGeom prst="rect">
            <a:avLst/>
          </a:prstGeom>
          <a:noFill/>
        </p:spPr>
        <p:txBody>
          <a:bodyPr wrap="square">
            <a:spAutoFit/>
          </a:bodyPr>
          <a:lstStyle/>
          <a:p>
            <a:pPr marL="457200" algn="just">
              <a:spcAft>
                <a:spcPts val="800"/>
              </a:spcAft>
              <a:buNone/>
            </a:pPr>
            <a:r>
              <a:rPr lang="en-GB" sz="1800" b="1" dirty="0">
                <a:solidFill>
                  <a:srgbClr val="000000"/>
                </a:solidFill>
                <a:effectLst/>
                <a:latin typeface="+mn-lt"/>
                <a:ea typeface="Times New Roman" panose="02020603050405020304" pitchFamily="18" charset="0"/>
              </a:rPr>
              <a:t>Figure 2: </a:t>
            </a:r>
            <a:r>
              <a:rPr lang="en-GB" sz="1800" dirty="0">
                <a:solidFill>
                  <a:srgbClr val="000000"/>
                </a:solidFill>
                <a:effectLst/>
                <a:latin typeface="+mn-lt"/>
                <a:ea typeface="Times New Roman" panose="02020603050405020304" pitchFamily="18" charset="0"/>
              </a:rPr>
              <a:t>CNOT4 gene expression levels under DMSO (control) and </a:t>
            </a:r>
            <a:r>
              <a:rPr lang="en-GB" sz="1800" dirty="0" err="1">
                <a:solidFill>
                  <a:srgbClr val="000000"/>
                </a:solidFill>
                <a:effectLst/>
                <a:latin typeface="+mn-lt"/>
                <a:ea typeface="Times New Roman" panose="02020603050405020304" pitchFamily="18" charset="0"/>
              </a:rPr>
              <a:t>Everolimus</a:t>
            </a:r>
            <a:r>
              <a:rPr lang="en-GB" sz="1800" dirty="0">
                <a:solidFill>
                  <a:srgbClr val="000000"/>
                </a:solidFill>
                <a:effectLst/>
                <a:latin typeface="+mn-lt"/>
                <a:ea typeface="Times New Roman" panose="02020603050405020304" pitchFamily="18" charset="0"/>
              </a:rPr>
              <a:t> treatment. The measurement error (error bar) of the three measurements is indicated.</a:t>
            </a:r>
            <a:r>
              <a:rPr lang="en-GB" sz="1800" dirty="0">
                <a:effectLst/>
                <a:latin typeface="+mn-lt"/>
                <a:ea typeface="Times New Roman" panose="02020603050405020304" pitchFamily="18" charset="0"/>
              </a:rPr>
              <a:t> </a:t>
            </a:r>
          </a:p>
        </p:txBody>
      </p:sp>
      <p:sp>
        <p:nvSpPr>
          <p:cNvPr id="60" name="Google Shape;132;p1">
            <a:extLst>
              <a:ext uri="{FF2B5EF4-FFF2-40B4-BE49-F238E27FC236}">
                <a16:creationId xmlns:a16="http://schemas.microsoft.com/office/drawing/2014/main" id="{BAD2F3D0-F111-19A0-0D08-CDA7F64D5557}"/>
              </a:ext>
            </a:extLst>
          </p:cNvPr>
          <p:cNvSpPr txBox="1"/>
          <p:nvPr/>
        </p:nvSpPr>
        <p:spPr>
          <a:xfrm>
            <a:off x="17290982" y="27107025"/>
            <a:ext cx="6707738" cy="569589"/>
          </a:xfrm>
          <a:prstGeom prst="rect">
            <a:avLst/>
          </a:prstGeom>
          <a:noFill/>
          <a:ln>
            <a:noFill/>
          </a:ln>
        </p:spPr>
        <p:txBody>
          <a:bodyPr spcFirstLastPara="1" wrap="square" lIns="38200" tIns="38200" rIns="38200" bIns="38200" anchor="t" anchorCtr="0">
            <a:spAutoFit/>
          </a:bodyPr>
          <a:lstStyle/>
          <a:p>
            <a:pPr marL="457200" marR="0" lvl="0" indent="0" algn="ctr" rtl="0">
              <a:spcBef>
                <a:spcPts val="0"/>
              </a:spcBef>
              <a:spcAft>
                <a:spcPts val="0"/>
              </a:spcAft>
              <a:buNone/>
            </a:pPr>
            <a:r>
              <a:rPr lang="es-ES" sz="3200" b="1" dirty="0">
                <a:solidFill>
                  <a:schemeClr val="accent1">
                    <a:lumMod val="50000"/>
                  </a:schemeClr>
                </a:solidFill>
              </a:rPr>
              <a:t>4) GENE EXPRESSION</a:t>
            </a:r>
            <a:endParaRPr sz="3200" b="1" dirty="0">
              <a:solidFill>
                <a:schemeClr val="accent1">
                  <a:lumMod val="50000"/>
                </a:schemeClr>
              </a:solidFill>
            </a:endParaRPr>
          </a:p>
        </p:txBody>
      </p:sp>
      <p:sp>
        <p:nvSpPr>
          <p:cNvPr id="62" name="CuadroTexto 61">
            <a:extLst>
              <a:ext uri="{FF2B5EF4-FFF2-40B4-BE49-F238E27FC236}">
                <a16:creationId xmlns:a16="http://schemas.microsoft.com/office/drawing/2014/main" id="{AA2CCCFD-F25B-B77F-6ECE-18851722EF68}"/>
              </a:ext>
            </a:extLst>
          </p:cNvPr>
          <p:cNvSpPr txBox="1"/>
          <p:nvPr/>
        </p:nvSpPr>
        <p:spPr>
          <a:xfrm>
            <a:off x="15488893" y="34936023"/>
            <a:ext cx="11543490" cy="1938992"/>
          </a:xfrm>
          <a:prstGeom prst="rect">
            <a:avLst/>
          </a:prstGeom>
          <a:ln w="381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GB" sz="2400" dirty="0">
                <a:solidFill>
                  <a:schemeClr val="tx1"/>
                </a:solidFill>
                <a:latin typeface="+mj-lt"/>
                <a:ea typeface="Times New Roman" panose="02020603050405020304" pitchFamily="18" charset="0"/>
              </a:rPr>
              <a:t>Considering both graphs, it can be concluded that </a:t>
            </a:r>
            <a:r>
              <a:rPr lang="en-GB" sz="2400" dirty="0" err="1">
                <a:solidFill>
                  <a:schemeClr val="tx1"/>
                </a:solidFill>
                <a:latin typeface="+mj-lt"/>
                <a:ea typeface="Times New Roman" panose="02020603050405020304" pitchFamily="18" charset="0"/>
              </a:rPr>
              <a:t>Everolimus</a:t>
            </a:r>
            <a:r>
              <a:rPr lang="en-GB" sz="2400" dirty="0">
                <a:solidFill>
                  <a:schemeClr val="tx1"/>
                </a:solidFill>
                <a:latin typeface="+mj-lt"/>
                <a:ea typeface="Times New Roman" panose="02020603050405020304" pitchFamily="18" charset="0"/>
              </a:rPr>
              <a:t> treatment differentially modulates gene expression, suppressing CNOT4 gene expression and significantly increasing RUVBL1 expression compared to the control (DMSO). This suggests that the drug may be regulating specific cellular processes related to cell proliferation.</a:t>
            </a:r>
          </a:p>
        </p:txBody>
      </p:sp>
      <p:sp>
        <p:nvSpPr>
          <p:cNvPr id="64" name="CuadroTexto 63">
            <a:extLst>
              <a:ext uri="{FF2B5EF4-FFF2-40B4-BE49-F238E27FC236}">
                <a16:creationId xmlns:a16="http://schemas.microsoft.com/office/drawing/2014/main" id="{5063F768-10DF-4217-D2FC-7962A3DAA0B4}"/>
              </a:ext>
            </a:extLst>
          </p:cNvPr>
          <p:cNvSpPr txBox="1"/>
          <p:nvPr/>
        </p:nvSpPr>
        <p:spPr>
          <a:xfrm>
            <a:off x="21057201" y="33243121"/>
            <a:ext cx="6171073" cy="1200329"/>
          </a:xfrm>
          <a:prstGeom prst="rect">
            <a:avLst/>
          </a:prstGeom>
          <a:noFill/>
        </p:spPr>
        <p:txBody>
          <a:bodyPr wrap="square">
            <a:spAutoFit/>
          </a:bodyPr>
          <a:lstStyle/>
          <a:p>
            <a:pPr marL="457200" algn="just">
              <a:spcAft>
                <a:spcPts val="800"/>
              </a:spcAft>
            </a:pPr>
            <a:r>
              <a:rPr lang="en-GB" sz="1800" b="1" dirty="0">
                <a:solidFill>
                  <a:srgbClr val="000000"/>
                </a:solidFill>
                <a:effectLst/>
                <a:latin typeface="+mn-lt"/>
                <a:ea typeface="Times New Roman" panose="02020603050405020304" pitchFamily="18" charset="0"/>
              </a:rPr>
              <a:t>Figure 3: </a:t>
            </a:r>
            <a:r>
              <a:rPr lang="en-GB" sz="1800" dirty="0">
                <a:solidFill>
                  <a:srgbClr val="000000"/>
                </a:solidFill>
                <a:effectLst/>
                <a:latin typeface="+mn-lt"/>
                <a:ea typeface="Times New Roman" panose="02020603050405020304" pitchFamily="18" charset="0"/>
              </a:rPr>
              <a:t>RUVBL1 gene expression levels under DMSO (control) and </a:t>
            </a:r>
            <a:r>
              <a:rPr lang="en-GB" sz="1800" dirty="0" err="1">
                <a:solidFill>
                  <a:srgbClr val="000000"/>
                </a:solidFill>
                <a:effectLst/>
                <a:latin typeface="+mn-lt"/>
                <a:ea typeface="Times New Roman" panose="02020603050405020304" pitchFamily="18" charset="0"/>
              </a:rPr>
              <a:t>Everolimus</a:t>
            </a:r>
            <a:r>
              <a:rPr lang="en-GB" sz="1800" dirty="0">
                <a:solidFill>
                  <a:srgbClr val="000000"/>
                </a:solidFill>
                <a:effectLst/>
                <a:latin typeface="+mn-lt"/>
                <a:ea typeface="Times New Roman" panose="02020603050405020304" pitchFamily="18" charset="0"/>
              </a:rPr>
              <a:t> treatment. The measurement error (error bar) of the three measurements is indicated.</a:t>
            </a:r>
            <a:endParaRPr lang="en-GB" sz="1800" dirty="0">
              <a:latin typeface="+mn-lt"/>
              <a:ea typeface="Times New Roman" panose="02020603050405020304" pitchFamily="18" charset="0"/>
            </a:endParaRPr>
          </a:p>
        </p:txBody>
      </p:sp>
      <p:pic>
        <p:nvPicPr>
          <p:cNvPr id="65" name="image11.png">
            <a:extLst>
              <a:ext uri="{FF2B5EF4-FFF2-40B4-BE49-F238E27FC236}">
                <a16:creationId xmlns:a16="http://schemas.microsoft.com/office/drawing/2014/main" id="{AA6F2AF7-15F5-ABBC-86BD-F899ACB6F988}"/>
              </a:ext>
            </a:extLst>
          </p:cNvPr>
          <p:cNvPicPr/>
          <p:nvPr/>
        </p:nvPicPr>
        <p:blipFill rotWithShape="1">
          <a:blip r:embed="rId23"/>
          <a:srcRect l="9164" r="19916"/>
          <a:stretch/>
        </p:blipFill>
        <p:spPr bwMode="auto">
          <a:xfrm>
            <a:off x="21707090" y="28019720"/>
            <a:ext cx="5040000" cy="5040000"/>
          </a:xfrm>
          <a:prstGeom prst="rect">
            <a:avLst/>
          </a:prstGeom>
          <a:solidFill>
            <a:schemeClr val="accent1">
              <a:lumMod val="20000"/>
              <a:lumOff val="80000"/>
            </a:schemeClr>
          </a:solidFill>
          <a:ln w="38100">
            <a:solidFill>
              <a:schemeClr val="accent1">
                <a:lumMod val="75000"/>
              </a:schemeClr>
            </a:solidFill>
          </a:ln>
          <a:extLst>
            <a:ext uri="{53640926-AAD7-44D8-BBD7-CCE9431645EC}">
              <a14:shadowObscured xmlns:a14="http://schemas.microsoft.com/office/drawing/2010/main"/>
            </a:ext>
          </a:extLst>
        </p:spPr>
      </p:pic>
      <p:sp>
        <p:nvSpPr>
          <p:cNvPr id="2" name="CuadroTexto 1">
            <a:extLst>
              <a:ext uri="{FF2B5EF4-FFF2-40B4-BE49-F238E27FC236}">
                <a16:creationId xmlns:a16="http://schemas.microsoft.com/office/drawing/2014/main" id="{8665B838-F6A9-B8A7-EF6A-7F6B5FD11339}"/>
              </a:ext>
            </a:extLst>
          </p:cNvPr>
          <p:cNvSpPr txBox="1"/>
          <p:nvPr/>
        </p:nvSpPr>
        <p:spPr>
          <a:xfrm rot="16200000">
            <a:off x="14110280" y="30117811"/>
            <a:ext cx="3825285" cy="738664"/>
          </a:xfrm>
          <a:prstGeom prst="rect">
            <a:avLst/>
          </a:prstGeom>
          <a:solidFill>
            <a:srgbClr val="EEF5FA"/>
          </a:solidFill>
        </p:spPr>
        <p:txBody>
          <a:bodyPr wrap="square" rtlCol="0" anchor="ctr">
            <a:spAutoFit/>
          </a:bodyPr>
          <a:lstStyle/>
          <a:p>
            <a:pPr algn="ctr"/>
            <a:endParaRPr lang="en-GB" b="1" dirty="0"/>
          </a:p>
          <a:p>
            <a:pPr algn="ctr"/>
            <a:r>
              <a:rPr lang="en-GB" b="1" dirty="0"/>
              <a:t>CNOT4 expression levels (% of control)</a:t>
            </a:r>
          </a:p>
          <a:p>
            <a:pPr algn="ctr"/>
            <a:endParaRPr lang="en-GB" b="1" dirty="0"/>
          </a:p>
        </p:txBody>
      </p:sp>
      <p:sp>
        <p:nvSpPr>
          <p:cNvPr id="3" name="CuadroTexto 2">
            <a:extLst>
              <a:ext uri="{FF2B5EF4-FFF2-40B4-BE49-F238E27FC236}">
                <a16:creationId xmlns:a16="http://schemas.microsoft.com/office/drawing/2014/main" id="{DD721054-E0A1-804C-DA82-49A948A2B3AF}"/>
              </a:ext>
            </a:extLst>
          </p:cNvPr>
          <p:cNvSpPr txBox="1"/>
          <p:nvPr/>
        </p:nvSpPr>
        <p:spPr>
          <a:xfrm rot="16200000">
            <a:off x="20516717" y="30234658"/>
            <a:ext cx="4006330" cy="738664"/>
          </a:xfrm>
          <a:prstGeom prst="rect">
            <a:avLst/>
          </a:prstGeom>
          <a:solidFill>
            <a:srgbClr val="EEF5FA"/>
          </a:solidFill>
        </p:spPr>
        <p:txBody>
          <a:bodyPr wrap="square" rtlCol="0" anchor="ctr">
            <a:spAutoFit/>
          </a:bodyPr>
          <a:lstStyle/>
          <a:p>
            <a:pPr algn="ctr"/>
            <a:endParaRPr lang="en-GB" b="1" dirty="0"/>
          </a:p>
          <a:p>
            <a:pPr algn="ctr"/>
            <a:r>
              <a:rPr lang="en-GB" b="1" dirty="0"/>
              <a:t>RUVBL! expression levels (% of control)</a:t>
            </a:r>
          </a:p>
          <a:p>
            <a:pPr algn="ctr"/>
            <a:endParaRPr lang="en-GB" b="1" dirty="0"/>
          </a:p>
        </p:txBody>
      </p:sp>
      <p:pic>
        <p:nvPicPr>
          <p:cNvPr id="8" name="Imagen 7">
            <a:extLst>
              <a:ext uri="{FF2B5EF4-FFF2-40B4-BE49-F238E27FC236}">
                <a16:creationId xmlns:a16="http://schemas.microsoft.com/office/drawing/2014/main" id="{F339DA87-D5F5-5F83-C040-96232DD9E3D0}"/>
              </a:ext>
            </a:extLst>
          </p:cNvPr>
          <p:cNvPicPr>
            <a:picLocks noChangeAspect="1"/>
          </p:cNvPicPr>
          <p:nvPr/>
        </p:nvPicPr>
        <p:blipFill>
          <a:blip r:embed="rId24"/>
          <a:srcRect l="11261" t="21128" r="10491" b="12450"/>
          <a:stretch/>
        </p:blipFill>
        <p:spPr>
          <a:xfrm>
            <a:off x="23667761" y="3905294"/>
            <a:ext cx="4676474" cy="2977243"/>
          </a:xfrm>
          <a:prstGeom prst="rect">
            <a:avLst/>
          </a:prstGeom>
        </p:spPr>
      </p:pic>
    </p:spTree>
  </p:cSld>
  <p:clrMapOvr>
    <a:masterClrMapping/>
  </p:clrMapOvr>
</p:sld>
</file>

<file path=ppt/theme/theme1.xml><?xml version="1.0" encoding="utf-8"?>
<a:theme xmlns:a="http://schemas.openxmlformats.org/drawingml/2006/main" name="Office 2013 - Tema de 2022">
  <a:themeElements>
    <a:clrScheme name="Office 2013 - Tema de 202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649</Words>
  <Application>Microsoft Macintosh PowerPoint</Application>
  <PresentationFormat>Personalizado</PresentationFormat>
  <Paragraphs>100</Paragraphs>
  <Slides>1</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Calibri</vt:lpstr>
      <vt:lpstr>Symbol</vt:lpstr>
      <vt:lpstr>Times New Roman</vt:lpstr>
      <vt:lpstr>Office 2013 - Tema de 2022</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Ignacio  Gil duque</dc:creator>
  <cp:lastModifiedBy>Elena León</cp:lastModifiedBy>
  <cp:revision>22</cp:revision>
  <dcterms:created xsi:type="dcterms:W3CDTF">2023-10-02T15:42:38Z</dcterms:created>
  <dcterms:modified xsi:type="dcterms:W3CDTF">2025-04-29T15:25:59Z</dcterms:modified>
</cp:coreProperties>
</file>